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2" r:id="rId6"/>
    <p:sldId id="264" r:id="rId7"/>
    <p:sldId id="266" r:id="rId8"/>
    <p:sldId id="269" r:id="rId9"/>
    <p:sldId id="271" r:id="rId10"/>
    <p:sldId id="276" r:id="rId11"/>
    <p:sldId id="277" r:id="rId12"/>
    <p:sldId id="280" r:id="rId13"/>
    <p:sldId id="281" r:id="rId14"/>
  </p:sldIdLst>
  <p:sldSz cx="9144000" cy="6858000" type="screen4x3"/>
  <p:notesSz cx="6858000" cy="9144000"/>
  <p:embeddedFontLst>
    <p:embeddedFont>
      <p:font typeface="Book Antiqua" panose="02040602050305030304" pitchFamily="18" charset="0"/>
      <p:regular r:id="rId16"/>
      <p:bold r:id="rId17"/>
      <p:italic r:id="rId18"/>
      <p:boldItalic r:id="rId19"/>
    </p:embeddedFont>
    <p:embeddedFont>
      <p:font typeface="Calibri" panose="020F0502020204030204" pitchFamily="34" charset="0"/>
      <p:regular r:id="rId20"/>
      <p:bold r:id="rId21"/>
      <p:italic r:id="rId22"/>
      <p:boldItalic r:id="rId23"/>
    </p:embeddedFont>
    <p:embeddedFont>
      <p:font typeface="Georgia" panose="02040502050405020303" pitchFamily="18" charset="0"/>
      <p:regular r:id="rId24"/>
      <p:bold r:id="rId25"/>
      <p:italic r:id="rId26"/>
      <p:boldItalic r:id="rId27"/>
    </p:embeddedFont>
    <p:embeddedFont>
      <p:font typeface="Lustria" panose="020B0604020202020204" charset="0"/>
      <p:regular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1594" y="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21" Type="http://schemas.openxmlformats.org/officeDocument/2006/relationships/font" Target="fonts/font6.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udati Lekha" userId="1621c572b72df8ff" providerId="LiveId" clId="{D7CE095A-EACF-4CA3-8A00-5520399AD087}"/>
    <pc:docChg chg="custSel modSld">
      <pc:chgData name="Budati Lekha" userId="1621c572b72df8ff" providerId="LiveId" clId="{D7CE095A-EACF-4CA3-8A00-5520399AD087}" dt="2022-12-18T05:03:20.277" v="54" actId="20577"/>
      <pc:docMkLst>
        <pc:docMk/>
      </pc:docMkLst>
      <pc:sldChg chg="modSp mod">
        <pc:chgData name="Budati Lekha" userId="1621c572b72df8ff" providerId="LiveId" clId="{D7CE095A-EACF-4CA3-8A00-5520399AD087}" dt="2022-12-18T05:01:21.375" v="2" actId="14100"/>
        <pc:sldMkLst>
          <pc:docMk/>
          <pc:sldMk cId="0" sldId="262"/>
        </pc:sldMkLst>
        <pc:spChg chg="mod">
          <ac:chgData name="Budati Lekha" userId="1621c572b72df8ff" providerId="LiveId" clId="{D7CE095A-EACF-4CA3-8A00-5520399AD087}" dt="2022-12-18T05:01:21.375" v="2" actId="14100"/>
          <ac:spMkLst>
            <pc:docMk/>
            <pc:sldMk cId="0" sldId="262"/>
            <ac:spMk id="3" creationId="{5011D2FA-8F0E-337A-0D4D-0E54E135BE18}"/>
          </ac:spMkLst>
        </pc:spChg>
      </pc:sldChg>
      <pc:sldChg chg="modSp mod">
        <pc:chgData name="Budati Lekha" userId="1621c572b72df8ff" providerId="LiveId" clId="{D7CE095A-EACF-4CA3-8A00-5520399AD087}" dt="2022-12-18T05:03:20.277" v="54" actId="20577"/>
        <pc:sldMkLst>
          <pc:docMk/>
          <pc:sldMk cId="0" sldId="269"/>
        </pc:sldMkLst>
        <pc:spChg chg="mod">
          <ac:chgData name="Budati Lekha" userId="1621c572b72df8ff" providerId="LiveId" clId="{D7CE095A-EACF-4CA3-8A00-5520399AD087}" dt="2022-12-18T05:03:20.277" v="54" actId="20577"/>
          <ac:spMkLst>
            <pc:docMk/>
            <pc:sldMk cId="0" sldId="269"/>
            <ac:spMk id="228" creationId="{00000000-0000-0000-0000-000000000000}"/>
          </ac:spMkLst>
        </pc:spChg>
      </pc:sldChg>
    </pc:docChg>
  </pc:docChgLst>
  <pc:docChgLst>
    <pc:chgData name="Budati Lekha" userId="1621c572b72df8ff" providerId="LiveId" clId="{D2BEB782-591F-4572-884F-2B06B4721A6E}"/>
    <pc:docChg chg="custSel delSld modSld">
      <pc:chgData name="Budati Lekha" userId="1621c572b72df8ff" providerId="LiveId" clId="{D2BEB782-591F-4572-884F-2B06B4721A6E}" dt="2022-12-08T17:31:08.764" v="2463" actId="20577"/>
      <pc:docMkLst>
        <pc:docMk/>
      </pc:docMkLst>
      <pc:sldChg chg="modSp mod">
        <pc:chgData name="Budati Lekha" userId="1621c572b72df8ff" providerId="LiveId" clId="{D2BEB782-591F-4572-884F-2B06B4721A6E}" dt="2022-12-08T14:17:42.560" v="1539" actId="20577"/>
        <pc:sldMkLst>
          <pc:docMk/>
          <pc:sldMk cId="0" sldId="256"/>
        </pc:sldMkLst>
        <pc:spChg chg="mod">
          <ac:chgData name="Budati Lekha" userId="1621c572b72df8ff" providerId="LiveId" clId="{D2BEB782-591F-4572-884F-2B06B4721A6E}" dt="2022-12-07T12:41:49.228" v="242" actId="20577"/>
          <ac:spMkLst>
            <pc:docMk/>
            <pc:sldMk cId="0" sldId="256"/>
            <ac:spMk id="84" creationId="{00000000-0000-0000-0000-000000000000}"/>
          </ac:spMkLst>
        </pc:spChg>
        <pc:spChg chg="mod">
          <ac:chgData name="Budati Lekha" userId="1621c572b72df8ff" providerId="LiveId" clId="{D2BEB782-591F-4572-884F-2B06B4721A6E}" dt="2022-12-08T14:17:42.560" v="1539" actId="20577"/>
          <ac:spMkLst>
            <pc:docMk/>
            <pc:sldMk cId="0" sldId="256"/>
            <ac:spMk id="85" creationId="{00000000-0000-0000-0000-000000000000}"/>
          </ac:spMkLst>
        </pc:spChg>
      </pc:sldChg>
      <pc:sldChg chg="modSp mod">
        <pc:chgData name="Budati Lekha" userId="1621c572b72df8ff" providerId="LiveId" clId="{D2BEB782-591F-4572-884F-2B06B4721A6E}" dt="2022-12-07T12:57:50.453" v="305" actId="27636"/>
        <pc:sldMkLst>
          <pc:docMk/>
          <pc:sldMk cId="0" sldId="257"/>
        </pc:sldMkLst>
        <pc:spChg chg="mod">
          <ac:chgData name="Budati Lekha" userId="1621c572b72df8ff" providerId="LiveId" clId="{D2BEB782-591F-4572-884F-2B06B4721A6E}" dt="2022-12-07T12:57:50.453" v="305" actId="27636"/>
          <ac:spMkLst>
            <pc:docMk/>
            <pc:sldMk cId="0" sldId="257"/>
            <ac:spMk id="91" creationId="{00000000-0000-0000-0000-000000000000}"/>
          </ac:spMkLst>
        </pc:spChg>
      </pc:sldChg>
      <pc:sldChg chg="addSp delSp modSp mod">
        <pc:chgData name="Budati Lekha" userId="1621c572b72df8ff" providerId="LiveId" clId="{D2BEB782-591F-4572-884F-2B06B4721A6E}" dt="2022-12-07T14:01:14.876" v="999" actId="403"/>
        <pc:sldMkLst>
          <pc:docMk/>
          <pc:sldMk cId="0" sldId="258"/>
        </pc:sldMkLst>
        <pc:spChg chg="mod">
          <ac:chgData name="Budati Lekha" userId="1621c572b72df8ff" providerId="LiveId" clId="{D2BEB782-591F-4572-884F-2B06B4721A6E}" dt="2022-12-07T14:01:14.876" v="999" actId="403"/>
          <ac:spMkLst>
            <pc:docMk/>
            <pc:sldMk cId="0" sldId="258"/>
            <ac:spMk id="97" creationId="{00000000-0000-0000-0000-000000000000}"/>
          </ac:spMkLst>
        </pc:spChg>
        <pc:spChg chg="del mod">
          <ac:chgData name="Budati Lekha" userId="1621c572b72df8ff" providerId="LiveId" clId="{D2BEB782-591F-4572-884F-2B06B4721A6E}" dt="2022-12-07T13:14:38.222" v="314"/>
          <ac:spMkLst>
            <pc:docMk/>
            <pc:sldMk cId="0" sldId="258"/>
            <ac:spMk id="99" creationId="{00000000-0000-0000-0000-000000000000}"/>
          </ac:spMkLst>
        </pc:spChg>
        <pc:spChg chg="mod">
          <ac:chgData name="Budati Lekha" userId="1621c572b72df8ff" providerId="LiveId" clId="{D2BEB782-591F-4572-884F-2B06B4721A6E}" dt="2022-12-07T13:14:34.184" v="311" actId="20577"/>
          <ac:spMkLst>
            <pc:docMk/>
            <pc:sldMk cId="0" sldId="258"/>
            <ac:spMk id="100" creationId="{00000000-0000-0000-0000-000000000000}"/>
          </ac:spMkLst>
        </pc:spChg>
        <pc:picChg chg="add mod">
          <ac:chgData name="Budati Lekha" userId="1621c572b72df8ff" providerId="LiveId" clId="{D2BEB782-591F-4572-884F-2B06B4721A6E}" dt="2022-12-07T13:59:03.928" v="758" actId="14100"/>
          <ac:picMkLst>
            <pc:docMk/>
            <pc:sldMk cId="0" sldId="258"/>
            <ac:picMk id="2" creationId="{0A85B740-58A2-C041-73EB-F9F125B8079B}"/>
          </ac:picMkLst>
        </pc:picChg>
        <pc:picChg chg="del">
          <ac:chgData name="Budati Lekha" userId="1621c572b72df8ff" providerId="LiveId" clId="{D2BEB782-591F-4572-884F-2B06B4721A6E}" dt="2022-12-07T13:14:38.217" v="312" actId="478"/>
          <ac:picMkLst>
            <pc:docMk/>
            <pc:sldMk cId="0" sldId="258"/>
            <ac:picMk id="98" creationId="{00000000-0000-0000-0000-000000000000}"/>
          </ac:picMkLst>
        </pc:picChg>
      </pc:sldChg>
      <pc:sldChg chg="addSp modSp mod">
        <pc:chgData name="Budati Lekha" userId="1621c572b72df8ff" providerId="LiveId" clId="{D2BEB782-591F-4572-884F-2B06B4721A6E}" dt="2022-12-08T14:26:44.003" v="1547" actId="732"/>
        <pc:sldMkLst>
          <pc:docMk/>
          <pc:sldMk cId="0" sldId="259"/>
        </pc:sldMkLst>
        <pc:spChg chg="mod">
          <ac:chgData name="Budati Lekha" userId="1621c572b72df8ff" providerId="LiveId" clId="{D2BEB782-591F-4572-884F-2B06B4721A6E}" dt="2022-12-08T13:58:38.615" v="1045" actId="14100"/>
          <ac:spMkLst>
            <pc:docMk/>
            <pc:sldMk cId="0" sldId="259"/>
            <ac:spMk id="105" creationId="{00000000-0000-0000-0000-000000000000}"/>
          </ac:spMkLst>
        </pc:spChg>
        <pc:spChg chg="mod">
          <ac:chgData name="Budati Lekha" userId="1621c572b72df8ff" providerId="LiveId" clId="{D2BEB782-591F-4572-884F-2B06B4721A6E}" dt="2022-12-07T14:02:21.405" v="1006" actId="20577"/>
          <ac:spMkLst>
            <pc:docMk/>
            <pc:sldMk cId="0" sldId="259"/>
            <ac:spMk id="106" creationId="{00000000-0000-0000-0000-000000000000}"/>
          </ac:spMkLst>
        </pc:spChg>
        <pc:spChg chg="mod">
          <ac:chgData name="Budati Lekha" userId="1621c572b72df8ff" providerId="LiveId" clId="{D2BEB782-591F-4572-884F-2B06B4721A6E}" dt="2022-12-08T14:06:40.409" v="1141" actId="14100"/>
          <ac:spMkLst>
            <pc:docMk/>
            <pc:sldMk cId="0" sldId="259"/>
            <ac:spMk id="108" creationId="{00000000-0000-0000-0000-000000000000}"/>
          </ac:spMkLst>
        </pc:spChg>
        <pc:spChg chg="mod">
          <ac:chgData name="Budati Lekha" userId="1621c572b72df8ff" providerId="LiveId" clId="{D2BEB782-591F-4572-884F-2B06B4721A6E}" dt="2022-12-07T14:01:54.283" v="1002" actId="20577"/>
          <ac:spMkLst>
            <pc:docMk/>
            <pc:sldMk cId="0" sldId="259"/>
            <ac:spMk id="109" creationId="{00000000-0000-0000-0000-000000000000}"/>
          </ac:spMkLst>
        </pc:spChg>
        <pc:picChg chg="add mod modCrop">
          <ac:chgData name="Budati Lekha" userId="1621c572b72df8ff" providerId="LiveId" clId="{D2BEB782-591F-4572-884F-2B06B4721A6E}" dt="2022-12-08T14:26:44.003" v="1547" actId="732"/>
          <ac:picMkLst>
            <pc:docMk/>
            <pc:sldMk cId="0" sldId="259"/>
            <ac:picMk id="2" creationId="{30AEE92D-641B-F31D-EE22-4C33E6548CC7}"/>
          </ac:picMkLst>
        </pc:picChg>
        <pc:cxnChg chg="mod">
          <ac:chgData name="Budati Lekha" userId="1621c572b72df8ff" providerId="LiveId" clId="{D2BEB782-591F-4572-884F-2B06B4721A6E}" dt="2022-12-07T14:02:12.658" v="1004" actId="14100"/>
          <ac:cxnSpMkLst>
            <pc:docMk/>
            <pc:sldMk cId="0" sldId="259"/>
            <ac:cxnSpMk id="107" creationId="{00000000-0000-0000-0000-000000000000}"/>
          </ac:cxnSpMkLst>
        </pc:cxnChg>
      </pc:sldChg>
      <pc:sldChg chg="del">
        <pc:chgData name="Budati Lekha" userId="1621c572b72df8ff" providerId="LiveId" clId="{D2BEB782-591F-4572-884F-2B06B4721A6E}" dt="2022-12-08T14:09:17.323" v="1160" actId="2696"/>
        <pc:sldMkLst>
          <pc:docMk/>
          <pc:sldMk cId="0" sldId="260"/>
        </pc:sldMkLst>
      </pc:sldChg>
      <pc:sldChg chg="modSp del mod">
        <pc:chgData name="Budati Lekha" userId="1621c572b72df8ff" providerId="LiveId" clId="{D2BEB782-591F-4572-884F-2B06B4721A6E}" dt="2022-12-08T14:09:28.957" v="1161" actId="2696"/>
        <pc:sldMkLst>
          <pc:docMk/>
          <pc:sldMk cId="0" sldId="261"/>
        </pc:sldMkLst>
        <pc:spChg chg="mod">
          <ac:chgData name="Budati Lekha" userId="1621c572b72df8ff" providerId="LiveId" clId="{D2BEB782-591F-4572-884F-2B06B4721A6E}" dt="2022-12-08T14:08:09.618" v="1148" actId="20577"/>
          <ac:spMkLst>
            <pc:docMk/>
            <pc:sldMk cId="0" sldId="261"/>
            <ac:spMk id="122" creationId="{00000000-0000-0000-0000-000000000000}"/>
          </ac:spMkLst>
        </pc:spChg>
        <pc:spChg chg="mod">
          <ac:chgData name="Budati Lekha" userId="1621c572b72df8ff" providerId="LiveId" clId="{D2BEB782-591F-4572-884F-2B06B4721A6E}" dt="2022-12-08T14:07:46.024" v="1144" actId="20577"/>
          <ac:spMkLst>
            <pc:docMk/>
            <pc:sldMk cId="0" sldId="261"/>
            <ac:spMk id="124" creationId="{00000000-0000-0000-0000-000000000000}"/>
          </ac:spMkLst>
        </pc:spChg>
        <pc:spChg chg="mod">
          <ac:chgData name="Budati Lekha" userId="1621c572b72df8ff" providerId="LiveId" clId="{D2BEB782-591F-4572-884F-2B06B4721A6E}" dt="2022-12-08T14:07:56.356" v="1146" actId="20577"/>
          <ac:spMkLst>
            <pc:docMk/>
            <pc:sldMk cId="0" sldId="261"/>
            <ac:spMk id="127" creationId="{00000000-0000-0000-0000-000000000000}"/>
          </ac:spMkLst>
        </pc:spChg>
        <pc:spChg chg="mod">
          <ac:chgData name="Budati Lekha" userId="1621c572b72df8ff" providerId="LiveId" clId="{D2BEB782-591F-4572-884F-2B06B4721A6E}" dt="2022-12-08T14:08:01.652" v="1147" actId="20577"/>
          <ac:spMkLst>
            <pc:docMk/>
            <pc:sldMk cId="0" sldId="261"/>
            <ac:spMk id="130" creationId="{00000000-0000-0000-0000-000000000000}"/>
          </ac:spMkLst>
        </pc:spChg>
        <pc:spChg chg="mod">
          <ac:chgData name="Budati Lekha" userId="1621c572b72df8ff" providerId="LiveId" clId="{D2BEB782-591F-4572-884F-2B06B4721A6E}" dt="2022-12-08T14:08:21.221" v="1153" actId="20577"/>
          <ac:spMkLst>
            <pc:docMk/>
            <pc:sldMk cId="0" sldId="261"/>
            <ac:spMk id="133" creationId="{00000000-0000-0000-0000-000000000000}"/>
          </ac:spMkLst>
        </pc:spChg>
        <pc:grpChg chg="mod">
          <ac:chgData name="Budati Lekha" userId="1621c572b72df8ff" providerId="LiveId" clId="{D2BEB782-591F-4572-884F-2B06B4721A6E}" dt="2022-12-08T14:09:01.921" v="1159" actId="1076"/>
          <ac:grpSpMkLst>
            <pc:docMk/>
            <pc:sldMk cId="0" sldId="261"/>
            <ac:grpSpMk id="126" creationId="{00000000-0000-0000-0000-000000000000}"/>
          </ac:grpSpMkLst>
        </pc:grpChg>
        <pc:grpChg chg="mod">
          <ac:chgData name="Budati Lekha" userId="1621c572b72df8ff" providerId="LiveId" clId="{D2BEB782-591F-4572-884F-2B06B4721A6E}" dt="2022-12-08T14:08:29.246" v="1156" actId="14100"/>
          <ac:grpSpMkLst>
            <pc:docMk/>
            <pc:sldMk cId="0" sldId="261"/>
            <ac:grpSpMk id="132" creationId="{00000000-0000-0000-0000-000000000000}"/>
          </ac:grpSpMkLst>
        </pc:grpChg>
      </pc:sldChg>
      <pc:sldChg chg="addSp delSp modSp mod modClrScheme chgLayout">
        <pc:chgData name="Budati Lekha" userId="1621c572b72df8ff" providerId="LiveId" clId="{D2BEB782-591F-4572-884F-2B06B4721A6E}" dt="2022-12-08T16:31:53.287" v="1857" actId="115"/>
        <pc:sldMkLst>
          <pc:docMk/>
          <pc:sldMk cId="0" sldId="262"/>
        </pc:sldMkLst>
        <pc:spChg chg="add mod ord">
          <ac:chgData name="Budati Lekha" userId="1621c572b72df8ff" providerId="LiveId" clId="{D2BEB782-591F-4572-884F-2B06B4721A6E}" dt="2022-12-08T14:29:09.059" v="1563" actId="20577"/>
          <ac:spMkLst>
            <pc:docMk/>
            <pc:sldMk cId="0" sldId="262"/>
            <ac:spMk id="2" creationId="{4A973F3F-8CB9-C726-1AEC-B86CD271099A}"/>
          </ac:spMkLst>
        </pc:spChg>
        <pc:spChg chg="add mod ord">
          <ac:chgData name="Budati Lekha" userId="1621c572b72df8ff" providerId="LiveId" clId="{D2BEB782-591F-4572-884F-2B06B4721A6E}" dt="2022-12-08T14:33:08.134" v="1626" actId="14100"/>
          <ac:spMkLst>
            <pc:docMk/>
            <pc:sldMk cId="0" sldId="262"/>
            <ac:spMk id="3" creationId="{5011D2FA-8F0E-337A-0D4D-0E54E135BE18}"/>
          </ac:spMkLst>
        </pc:spChg>
        <pc:spChg chg="add mod ord">
          <ac:chgData name="Budati Lekha" userId="1621c572b72df8ff" providerId="LiveId" clId="{D2BEB782-591F-4572-884F-2B06B4721A6E}" dt="2022-12-08T16:31:53.287" v="1857" actId="115"/>
          <ac:spMkLst>
            <pc:docMk/>
            <pc:sldMk cId="0" sldId="262"/>
            <ac:spMk id="4" creationId="{93253E79-5DC6-F881-5E06-01CC123D3289}"/>
          </ac:spMkLst>
        </pc:spChg>
        <pc:spChg chg="del">
          <ac:chgData name="Budati Lekha" userId="1621c572b72df8ff" providerId="LiveId" clId="{D2BEB782-591F-4572-884F-2B06B4721A6E}" dt="2022-12-08T14:09:46.395" v="1162" actId="21"/>
          <ac:spMkLst>
            <pc:docMk/>
            <pc:sldMk cId="0" sldId="262"/>
            <ac:spMk id="155" creationId="{00000000-0000-0000-0000-000000000000}"/>
          </ac:spMkLst>
        </pc:spChg>
        <pc:spChg chg="del">
          <ac:chgData name="Budati Lekha" userId="1621c572b72df8ff" providerId="LiveId" clId="{D2BEB782-591F-4572-884F-2B06B4721A6E}" dt="2022-12-08T14:27:33.540" v="1550" actId="21"/>
          <ac:spMkLst>
            <pc:docMk/>
            <pc:sldMk cId="0" sldId="262"/>
            <ac:spMk id="165" creationId="{00000000-0000-0000-0000-000000000000}"/>
          </ac:spMkLst>
        </pc:spChg>
        <pc:spChg chg="mod">
          <ac:chgData name="Budati Lekha" userId="1621c572b72df8ff" providerId="LiveId" clId="{D2BEB782-591F-4572-884F-2B06B4721A6E}" dt="2022-12-08T14:10:44.020" v="1167" actId="113"/>
          <ac:spMkLst>
            <pc:docMk/>
            <pc:sldMk cId="0" sldId="262"/>
            <ac:spMk id="166" creationId="{00000000-0000-0000-0000-000000000000}"/>
          </ac:spMkLst>
        </pc:spChg>
        <pc:spChg chg="mod">
          <ac:chgData name="Budati Lekha" userId="1621c572b72df8ff" providerId="LiveId" clId="{D2BEB782-591F-4572-884F-2B06B4721A6E}" dt="2022-12-08T14:10:08.731" v="1165" actId="20577"/>
          <ac:spMkLst>
            <pc:docMk/>
            <pc:sldMk cId="0" sldId="262"/>
            <ac:spMk id="167" creationId="{00000000-0000-0000-0000-000000000000}"/>
          </ac:spMkLst>
        </pc:spChg>
        <pc:grpChg chg="del mod">
          <ac:chgData name="Budati Lekha" userId="1621c572b72df8ff" providerId="LiveId" clId="{D2BEB782-591F-4572-884F-2B06B4721A6E}" dt="2022-12-08T14:27:19.989" v="1548" actId="21"/>
          <ac:grpSpMkLst>
            <pc:docMk/>
            <pc:sldMk cId="0" sldId="262"/>
            <ac:grpSpMk id="152" creationId="{00000000-0000-0000-0000-000000000000}"/>
          </ac:grpSpMkLst>
        </pc:grpChg>
        <pc:grpChg chg="del mod">
          <ac:chgData name="Budati Lekha" userId="1621c572b72df8ff" providerId="LiveId" clId="{D2BEB782-591F-4572-884F-2B06B4721A6E}" dt="2022-12-08T14:27:24.987" v="1549" actId="21"/>
          <ac:grpSpMkLst>
            <pc:docMk/>
            <pc:sldMk cId="0" sldId="262"/>
            <ac:grpSpMk id="157" creationId="{00000000-0000-0000-0000-000000000000}"/>
          </ac:grpSpMkLst>
        </pc:grpChg>
        <pc:grpChg chg="del">
          <ac:chgData name="Budati Lekha" userId="1621c572b72df8ff" providerId="LiveId" clId="{D2BEB782-591F-4572-884F-2B06B4721A6E}" dt="2022-12-08T14:27:37.583" v="1551" actId="21"/>
          <ac:grpSpMkLst>
            <pc:docMk/>
            <pc:sldMk cId="0" sldId="262"/>
            <ac:grpSpMk id="162" creationId="{00000000-0000-0000-0000-000000000000}"/>
          </ac:grpSpMkLst>
        </pc:grpChg>
      </pc:sldChg>
      <pc:sldChg chg="del">
        <pc:chgData name="Budati Lekha" userId="1621c572b72df8ff" providerId="LiveId" clId="{D2BEB782-591F-4572-884F-2B06B4721A6E}" dt="2022-12-07T13:43:11.596" v="486" actId="2696"/>
        <pc:sldMkLst>
          <pc:docMk/>
          <pc:sldMk cId="0" sldId="263"/>
        </pc:sldMkLst>
      </pc:sldChg>
      <pc:sldChg chg="del">
        <pc:chgData name="Budati Lekha" userId="1621c572b72df8ff" providerId="LiveId" clId="{D2BEB782-591F-4572-884F-2B06B4721A6E}" dt="2022-12-07T13:41:37.403" v="485" actId="2696"/>
        <pc:sldMkLst>
          <pc:docMk/>
          <pc:sldMk cId="0" sldId="265"/>
        </pc:sldMkLst>
      </pc:sldChg>
      <pc:sldChg chg="addSp delSp modSp mod modClrScheme chgLayout">
        <pc:chgData name="Budati Lekha" userId="1621c572b72df8ff" providerId="LiveId" clId="{D2BEB782-591F-4572-884F-2B06B4721A6E}" dt="2022-12-08T17:10:24.464" v="2147" actId="14100"/>
        <pc:sldMkLst>
          <pc:docMk/>
          <pc:sldMk cId="0" sldId="266"/>
        </pc:sldMkLst>
        <pc:spChg chg="add mod ord">
          <ac:chgData name="Budati Lekha" userId="1621c572b72df8ff" providerId="LiveId" clId="{D2BEB782-591F-4572-884F-2B06B4721A6E}" dt="2022-12-08T17:09:31.600" v="2141" actId="20577"/>
          <ac:spMkLst>
            <pc:docMk/>
            <pc:sldMk cId="0" sldId="266"/>
            <ac:spMk id="2" creationId="{F49F4314-F14E-ABCD-1076-8620C5E155CE}"/>
          </ac:spMkLst>
        </pc:spChg>
        <pc:spChg chg="add mod ord">
          <ac:chgData name="Budati Lekha" userId="1621c572b72df8ff" providerId="LiveId" clId="{D2BEB782-591F-4572-884F-2B06B4721A6E}" dt="2022-12-08T16:54:23.274" v="2032" actId="20577"/>
          <ac:spMkLst>
            <pc:docMk/>
            <pc:sldMk cId="0" sldId="266"/>
            <ac:spMk id="3" creationId="{1EC196D1-8C47-E936-D6A7-1D7431E9D65B}"/>
          </ac:spMkLst>
        </pc:spChg>
        <pc:spChg chg="add del mod">
          <ac:chgData name="Budati Lekha" userId="1621c572b72df8ff" providerId="LiveId" clId="{D2BEB782-591F-4572-884F-2B06B4721A6E}" dt="2022-12-08T16:37:56.996" v="1916" actId="21"/>
          <ac:spMkLst>
            <pc:docMk/>
            <pc:sldMk cId="0" sldId="266"/>
            <ac:spMk id="4" creationId="{DAB1FD88-7D2E-B191-C18A-8218F6A24EE9}"/>
          </ac:spMkLst>
        </pc:spChg>
        <pc:spChg chg="add mod">
          <ac:chgData name="Budati Lekha" userId="1621c572b72df8ff" providerId="LiveId" clId="{D2BEB782-591F-4572-884F-2B06B4721A6E}" dt="2022-12-08T16:51:24.095" v="1973" actId="20577"/>
          <ac:spMkLst>
            <pc:docMk/>
            <pc:sldMk cId="0" sldId="266"/>
            <ac:spMk id="5" creationId="{BF728B68-ACC3-A9E4-9F16-C5E8AA1AA974}"/>
          </ac:spMkLst>
        </pc:spChg>
        <pc:spChg chg="add mod">
          <ac:chgData name="Budati Lekha" userId="1621c572b72df8ff" providerId="LiveId" clId="{D2BEB782-591F-4572-884F-2B06B4721A6E}" dt="2022-12-08T16:40:40.854" v="1938" actId="14100"/>
          <ac:spMkLst>
            <pc:docMk/>
            <pc:sldMk cId="0" sldId="266"/>
            <ac:spMk id="6" creationId="{A3AFA643-4F8E-0DD0-632B-0B7C3E9F89A4}"/>
          </ac:spMkLst>
        </pc:spChg>
        <pc:spChg chg="add mod">
          <ac:chgData name="Budati Lekha" userId="1621c572b72df8ff" providerId="LiveId" clId="{D2BEB782-591F-4572-884F-2B06B4721A6E}" dt="2022-12-08T16:52:36.957" v="2018" actId="20577"/>
          <ac:spMkLst>
            <pc:docMk/>
            <pc:sldMk cId="0" sldId="266"/>
            <ac:spMk id="7" creationId="{EE6B55BB-5D66-5261-151F-D55BF94EE4F0}"/>
          </ac:spMkLst>
        </pc:spChg>
        <pc:spChg chg="add mod">
          <ac:chgData name="Budati Lekha" userId="1621c572b72df8ff" providerId="LiveId" clId="{D2BEB782-591F-4572-884F-2B06B4721A6E}" dt="2022-12-08T16:53:20.622" v="2025" actId="14100"/>
          <ac:spMkLst>
            <pc:docMk/>
            <pc:sldMk cId="0" sldId="266"/>
            <ac:spMk id="8" creationId="{4D52D583-5FC6-346D-CADC-5CF8CC028B38}"/>
          </ac:spMkLst>
        </pc:spChg>
        <pc:spChg chg="add mod">
          <ac:chgData name="Budati Lekha" userId="1621c572b72df8ff" providerId="LiveId" clId="{D2BEB782-591F-4572-884F-2B06B4721A6E}" dt="2022-12-08T16:54:38.303" v="2049" actId="20577"/>
          <ac:spMkLst>
            <pc:docMk/>
            <pc:sldMk cId="0" sldId="266"/>
            <ac:spMk id="9" creationId="{5D55B557-B17B-CDF6-BB81-5CB50C871773}"/>
          </ac:spMkLst>
        </pc:spChg>
        <pc:spChg chg="add mod">
          <ac:chgData name="Budati Lekha" userId="1621c572b72df8ff" providerId="LiveId" clId="{D2BEB782-591F-4572-884F-2B06B4721A6E}" dt="2022-12-08T16:55:11.751" v="2052" actId="14100"/>
          <ac:spMkLst>
            <pc:docMk/>
            <pc:sldMk cId="0" sldId="266"/>
            <ac:spMk id="10" creationId="{CC40ADE1-97D3-70EF-43B6-3886ED6FD2B6}"/>
          </ac:spMkLst>
        </pc:spChg>
        <pc:spChg chg="add mod">
          <ac:chgData name="Budati Lekha" userId="1621c572b72df8ff" providerId="LiveId" clId="{D2BEB782-591F-4572-884F-2B06B4721A6E}" dt="2022-12-08T16:57:15.925" v="2075" actId="20577"/>
          <ac:spMkLst>
            <pc:docMk/>
            <pc:sldMk cId="0" sldId="266"/>
            <ac:spMk id="11" creationId="{529B2DDB-F870-0D97-1816-5580E7D39086}"/>
          </ac:spMkLst>
        </pc:spChg>
        <pc:spChg chg="add">
          <ac:chgData name="Budati Lekha" userId="1621c572b72df8ff" providerId="LiveId" clId="{D2BEB782-591F-4572-884F-2B06B4721A6E}" dt="2022-12-08T16:57:56.562" v="2076" actId="11529"/>
          <ac:spMkLst>
            <pc:docMk/>
            <pc:sldMk cId="0" sldId="266"/>
            <ac:spMk id="12" creationId="{01837CE1-8885-D523-211E-4EF212A590EB}"/>
          </ac:spMkLst>
        </pc:spChg>
        <pc:spChg chg="add del mod">
          <ac:chgData name="Budati Lekha" userId="1621c572b72df8ff" providerId="LiveId" clId="{D2BEB782-591F-4572-884F-2B06B4721A6E}" dt="2022-12-08T16:58:55.139" v="2083" actId="21"/>
          <ac:spMkLst>
            <pc:docMk/>
            <pc:sldMk cId="0" sldId="266"/>
            <ac:spMk id="13" creationId="{B1875959-B55D-24A9-2AFE-068D9201FF80}"/>
          </ac:spMkLst>
        </pc:spChg>
        <pc:spChg chg="add mod">
          <ac:chgData name="Budati Lekha" userId="1621c572b72df8ff" providerId="LiveId" clId="{D2BEB782-591F-4572-884F-2B06B4721A6E}" dt="2022-12-08T17:00:12.890" v="2111" actId="20577"/>
          <ac:spMkLst>
            <pc:docMk/>
            <pc:sldMk cId="0" sldId="266"/>
            <ac:spMk id="14" creationId="{F075FE57-A23F-9D51-AEF5-EB90712238DC}"/>
          </ac:spMkLst>
        </pc:spChg>
        <pc:spChg chg="mod ord">
          <ac:chgData name="Budati Lekha" userId="1621c572b72df8ff" providerId="LiveId" clId="{D2BEB782-591F-4572-884F-2B06B4721A6E}" dt="2022-12-08T16:37:37.023" v="1912" actId="20577"/>
          <ac:spMkLst>
            <pc:docMk/>
            <pc:sldMk cId="0" sldId="266"/>
            <ac:spMk id="200" creationId="{00000000-0000-0000-0000-000000000000}"/>
          </ac:spMkLst>
        </pc:spChg>
        <pc:spChg chg="del mod">
          <ac:chgData name="Budati Lekha" userId="1621c572b72df8ff" providerId="LiveId" clId="{D2BEB782-591F-4572-884F-2B06B4721A6E}" dt="2022-12-08T14:42:42.889" v="1728"/>
          <ac:spMkLst>
            <pc:docMk/>
            <pc:sldMk cId="0" sldId="266"/>
            <ac:spMk id="201" creationId="{00000000-0000-0000-0000-000000000000}"/>
          </ac:spMkLst>
        </pc:spChg>
        <pc:spChg chg="del mod">
          <ac:chgData name="Budati Lekha" userId="1621c572b72df8ff" providerId="LiveId" clId="{D2BEB782-591F-4572-884F-2B06B4721A6E}" dt="2022-12-08T16:34:35.054" v="1877"/>
          <ac:spMkLst>
            <pc:docMk/>
            <pc:sldMk cId="0" sldId="266"/>
            <ac:spMk id="202" creationId="{00000000-0000-0000-0000-000000000000}"/>
          </ac:spMkLst>
        </pc:spChg>
        <pc:picChg chg="add del mod">
          <ac:chgData name="Budati Lekha" userId="1621c572b72df8ff" providerId="LiveId" clId="{D2BEB782-591F-4572-884F-2B06B4721A6E}" dt="2022-12-08T17:09:26.695" v="2137" actId="21"/>
          <ac:picMkLst>
            <pc:docMk/>
            <pc:sldMk cId="0" sldId="266"/>
            <ac:picMk id="15" creationId="{F1A075A0-B238-94E1-37DF-3549FA844F44}"/>
          </ac:picMkLst>
        </pc:picChg>
        <pc:picChg chg="add del mod">
          <ac:chgData name="Budati Lekha" userId="1621c572b72df8ff" providerId="LiveId" clId="{D2BEB782-591F-4572-884F-2B06B4721A6E}" dt="2022-12-08T17:09:20.791" v="2136" actId="21"/>
          <ac:picMkLst>
            <pc:docMk/>
            <pc:sldMk cId="0" sldId="266"/>
            <ac:picMk id="16" creationId="{B8247509-CDE4-8573-BCA4-2553FAA0853B}"/>
          </ac:picMkLst>
        </pc:picChg>
        <pc:picChg chg="add mod">
          <ac:chgData name="Budati Lekha" userId="1621c572b72df8ff" providerId="LiveId" clId="{D2BEB782-591F-4572-884F-2B06B4721A6E}" dt="2022-12-08T17:10:24.464" v="2147" actId="14100"/>
          <ac:picMkLst>
            <pc:docMk/>
            <pc:sldMk cId="0" sldId="266"/>
            <ac:picMk id="17" creationId="{66E6AAEF-4466-2890-06A2-D40BD1984629}"/>
          </ac:picMkLst>
        </pc:picChg>
        <pc:picChg chg="del">
          <ac:chgData name="Budati Lekha" userId="1621c572b72df8ff" providerId="LiveId" clId="{D2BEB782-591F-4572-884F-2B06B4721A6E}" dt="2022-12-08T14:42:42.885" v="1726" actId="21"/>
          <ac:picMkLst>
            <pc:docMk/>
            <pc:sldMk cId="0" sldId="266"/>
            <ac:picMk id="203" creationId="{00000000-0000-0000-0000-000000000000}"/>
          </ac:picMkLst>
        </pc:picChg>
      </pc:sldChg>
      <pc:sldChg chg="modSp del mod">
        <pc:chgData name="Budati Lekha" userId="1621c572b72df8ff" providerId="LiveId" clId="{D2BEB782-591F-4572-884F-2B06B4721A6E}" dt="2022-12-08T17:15:24.707" v="2165" actId="2696"/>
        <pc:sldMkLst>
          <pc:docMk/>
          <pc:sldMk cId="0" sldId="268"/>
        </pc:sldMkLst>
        <pc:spChg chg="mod">
          <ac:chgData name="Budati Lekha" userId="1621c572b72df8ff" providerId="LiveId" clId="{D2BEB782-591F-4572-884F-2B06B4721A6E}" dt="2022-12-07T13:48:23.964" v="488" actId="27636"/>
          <ac:spMkLst>
            <pc:docMk/>
            <pc:sldMk cId="0" sldId="268"/>
            <ac:spMk id="217" creationId="{00000000-0000-0000-0000-000000000000}"/>
          </ac:spMkLst>
        </pc:spChg>
      </pc:sldChg>
      <pc:sldChg chg="addSp delSp modSp mod">
        <pc:chgData name="Budati Lekha" userId="1621c572b72df8ff" providerId="LiveId" clId="{D2BEB782-591F-4572-884F-2B06B4721A6E}" dt="2022-12-08T17:19:36.350" v="2424" actId="20577"/>
        <pc:sldMkLst>
          <pc:docMk/>
          <pc:sldMk cId="0" sldId="269"/>
        </pc:sldMkLst>
        <pc:spChg chg="add mod">
          <ac:chgData name="Budati Lekha" userId="1621c572b72df8ff" providerId="LiveId" clId="{D2BEB782-591F-4572-884F-2B06B4721A6E}" dt="2022-12-08T17:16:49.941" v="2168" actId="20577"/>
          <ac:spMkLst>
            <pc:docMk/>
            <pc:sldMk cId="0" sldId="269"/>
            <ac:spMk id="4" creationId="{CB8C94CA-D0EA-8D09-7698-6D2BFB8AA14B}"/>
          </ac:spMkLst>
        </pc:spChg>
        <pc:spChg chg="del">
          <ac:chgData name="Budati Lekha" userId="1621c572b72df8ff" providerId="LiveId" clId="{D2BEB782-591F-4572-884F-2B06B4721A6E}" dt="2022-12-08T17:11:07.707" v="2148" actId="21"/>
          <ac:spMkLst>
            <pc:docMk/>
            <pc:sldMk cId="0" sldId="269"/>
            <ac:spMk id="224" creationId="{00000000-0000-0000-0000-000000000000}"/>
          </ac:spMkLst>
        </pc:spChg>
        <pc:spChg chg="mod">
          <ac:chgData name="Budati Lekha" userId="1621c572b72df8ff" providerId="LiveId" clId="{D2BEB782-591F-4572-884F-2B06B4721A6E}" dt="2022-12-08T17:19:36.350" v="2424" actId="20577"/>
          <ac:spMkLst>
            <pc:docMk/>
            <pc:sldMk cId="0" sldId="269"/>
            <ac:spMk id="228" creationId="{00000000-0000-0000-0000-000000000000}"/>
          </ac:spMkLst>
        </pc:spChg>
        <pc:picChg chg="add mod">
          <ac:chgData name="Budati Lekha" userId="1621c572b72df8ff" providerId="LiveId" clId="{D2BEB782-591F-4572-884F-2B06B4721A6E}" dt="2022-12-08T17:12:15.220" v="2157" actId="14100"/>
          <ac:picMkLst>
            <pc:docMk/>
            <pc:sldMk cId="0" sldId="269"/>
            <ac:picMk id="2" creationId="{251B3C48-FD66-983E-2940-0A4BCB8D2A06}"/>
          </ac:picMkLst>
        </pc:picChg>
        <pc:picChg chg="del">
          <ac:chgData name="Budati Lekha" userId="1621c572b72df8ff" providerId="LiveId" clId="{D2BEB782-591F-4572-884F-2B06B4721A6E}" dt="2022-12-08T17:11:15.211" v="2150" actId="21"/>
          <ac:picMkLst>
            <pc:docMk/>
            <pc:sldMk cId="0" sldId="269"/>
            <ac:picMk id="225" creationId="{00000000-0000-0000-0000-000000000000}"/>
          </ac:picMkLst>
        </pc:picChg>
        <pc:picChg chg="del">
          <ac:chgData name="Budati Lekha" userId="1621c572b72df8ff" providerId="LiveId" clId="{D2BEB782-591F-4572-884F-2B06B4721A6E}" dt="2022-12-08T17:11:11.439" v="2149" actId="21"/>
          <ac:picMkLst>
            <pc:docMk/>
            <pc:sldMk cId="0" sldId="269"/>
            <ac:picMk id="227" creationId="{00000000-0000-0000-0000-000000000000}"/>
          </ac:picMkLst>
        </pc:picChg>
      </pc:sldChg>
      <pc:sldChg chg="del">
        <pc:chgData name="Budati Lekha" userId="1621c572b72df8ff" providerId="LiveId" clId="{D2BEB782-591F-4572-884F-2B06B4721A6E}" dt="2022-12-08T17:27:29.603" v="2425" actId="2696"/>
        <pc:sldMkLst>
          <pc:docMk/>
          <pc:sldMk cId="0" sldId="270"/>
        </pc:sldMkLst>
      </pc:sldChg>
      <pc:sldChg chg="addSp delSp modSp mod">
        <pc:chgData name="Budati Lekha" userId="1621c572b72df8ff" providerId="LiveId" clId="{D2BEB782-591F-4572-884F-2B06B4721A6E}" dt="2022-12-08T17:29:52.863" v="2434" actId="14100"/>
        <pc:sldMkLst>
          <pc:docMk/>
          <pc:sldMk cId="0" sldId="276"/>
        </pc:sldMkLst>
        <pc:spChg chg="mod">
          <ac:chgData name="Budati Lekha" userId="1621c572b72df8ff" providerId="LiveId" clId="{D2BEB782-591F-4572-884F-2B06B4721A6E}" dt="2022-12-08T17:27:56.405" v="2426" actId="20577"/>
          <ac:spMkLst>
            <pc:docMk/>
            <pc:sldMk cId="0" sldId="276"/>
            <ac:spMk id="289" creationId="{00000000-0000-0000-0000-000000000000}"/>
          </ac:spMkLst>
        </pc:spChg>
        <pc:picChg chg="add mod">
          <ac:chgData name="Budati Lekha" userId="1621c572b72df8ff" providerId="LiveId" clId="{D2BEB782-591F-4572-884F-2B06B4721A6E}" dt="2022-12-08T17:29:52.863" v="2434" actId="14100"/>
          <ac:picMkLst>
            <pc:docMk/>
            <pc:sldMk cId="0" sldId="276"/>
            <ac:picMk id="2" creationId="{5F091CA7-001F-4A4B-0897-90F74593EB76}"/>
          </ac:picMkLst>
        </pc:picChg>
        <pc:picChg chg="del mod">
          <ac:chgData name="Budati Lekha" userId="1621c572b72df8ff" providerId="LiveId" clId="{D2BEB782-591F-4572-884F-2B06B4721A6E}" dt="2022-12-08T17:28:14.132" v="2428" actId="21"/>
          <ac:picMkLst>
            <pc:docMk/>
            <pc:sldMk cId="0" sldId="276"/>
            <ac:picMk id="292" creationId="{00000000-0000-0000-0000-000000000000}"/>
          </ac:picMkLst>
        </pc:picChg>
      </pc:sldChg>
      <pc:sldChg chg="addSp modSp mod chgLayout">
        <pc:chgData name="Budati Lekha" userId="1621c572b72df8ff" providerId="LiveId" clId="{D2BEB782-591F-4572-884F-2B06B4721A6E}" dt="2022-12-08T17:31:08.764" v="2463" actId="20577"/>
        <pc:sldMkLst>
          <pc:docMk/>
          <pc:sldMk cId="0" sldId="277"/>
        </pc:sldMkLst>
        <pc:spChg chg="add mod ord">
          <ac:chgData name="Budati Lekha" userId="1621c572b72df8ff" providerId="LiveId" clId="{D2BEB782-591F-4572-884F-2B06B4721A6E}" dt="2022-12-08T17:30:32.238" v="2438" actId="700"/>
          <ac:spMkLst>
            <pc:docMk/>
            <pc:sldMk cId="0" sldId="277"/>
            <ac:spMk id="2" creationId="{2D3E9356-D2D3-FE18-EC25-0D948A104C75}"/>
          </ac:spMkLst>
        </pc:spChg>
        <pc:spChg chg="mod ord">
          <ac:chgData name="Budati Lekha" userId="1621c572b72df8ff" providerId="LiveId" clId="{D2BEB782-591F-4572-884F-2B06B4721A6E}" dt="2022-12-08T17:30:32.238" v="2438" actId="700"/>
          <ac:spMkLst>
            <pc:docMk/>
            <pc:sldMk cId="0" sldId="277"/>
            <ac:spMk id="297" creationId="{00000000-0000-0000-0000-000000000000}"/>
          </ac:spMkLst>
        </pc:spChg>
        <pc:spChg chg="mod">
          <ac:chgData name="Budati Lekha" userId="1621c572b72df8ff" providerId="LiveId" clId="{D2BEB782-591F-4572-884F-2B06B4721A6E}" dt="2022-12-08T17:30:14.412" v="2436" actId="20577"/>
          <ac:spMkLst>
            <pc:docMk/>
            <pc:sldMk cId="0" sldId="277"/>
            <ac:spMk id="298" creationId="{00000000-0000-0000-0000-000000000000}"/>
          </ac:spMkLst>
        </pc:spChg>
        <pc:spChg chg="mod">
          <ac:chgData name="Budati Lekha" userId="1621c572b72df8ff" providerId="LiveId" clId="{D2BEB782-591F-4572-884F-2B06B4721A6E}" dt="2022-12-08T17:31:08.764" v="2463" actId="20577"/>
          <ac:spMkLst>
            <pc:docMk/>
            <pc:sldMk cId="0" sldId="277"/>
            <ac:spMk id="301" creationId="{00000000-0000-0000-0000-000000000000}"/>
          </ac:spMkLst>
        </pc:spChg>
      </pc:sldChg>
      <pc:sldChg chg="modSp mod">
        <pc:chgData name="Budati Lekha" userId="1621c572b72df8ff" providerId="LiveId" clId="{D2BEB782-591F-4572-884F-2B06B4721A6E}" dt="2022-12-07T13:07:17.451" v="308" actId="20577"/>
        <pc:sldMkLst>
          <pc:docMk/>
          <pc:sldMk cId="0" sldId="279"/>
        </pc:sldMkLst>
        <pc:spChg chg="mod">
          <ac:chgData name="Budati Lekha" userId="1621c572b72df8ff" providerId="LiveId" clId="{D2BEB782-591F-4572-884F-2B06B4721A6E}" dt="2022-12-07T13:07:17.451" v="308" actId="20577"/>
          <ac:spMkLst>
            <pc:docMk/>
            <pc:sldMk cId="0" sldId="279"/>
            <ac:spMk id="315" creationId="{00000000-0000-0000-0000-00000000000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31267e2430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31267e243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31267e2430_0_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31267e2430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062b068f95_1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62b068f95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8" name="Google Shape;328;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062b068f95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062b068f9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062b068f95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062b068f95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062b068f95_1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062b068f95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3042ecaccf_0_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3042ecacc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3042ecaccf_0_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3042ecacc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3042ecaccf_0_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3042ecaccf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3042ecaccf_0_7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3042ecaccf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 name="Google Shape;14;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0" name="Google Shape;20;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26" name="Google Shape;26;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2" name="Google Shape;32;p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3" name="Google Shape;33;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0" name="Google Shape;40;p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2" name="Google Shape;42;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txBox="1">
            <a:spLocks noGrp="1"/>
          </p:cNvSpPr>
          <p:nvPr>
            <p:ph type="title"/>
          </p:nvPr>
        </p:nvSpPr>
        <p:spPr>
          <a:xfrm>
            <a:off x="97025" y="41588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2060"/>
              </a:buClr>
              <a:buSzPts val="3600"/>
              <a:buFont typeface="Book Antiqua"/>
              <a:buNone/>
            </a:pPr>
            <a:br>
              <a:rPr lang="en-IN" sz="3600" b="1" dirty="0">
                <a:solidFill>
                  <a:srgbClr val="002060"/>
                </a:solidFill>
                <a:latin typeface="Book Antiqua"/>
                <a:ea typeface="Book Antiqua"/>
                <a:cs typeface="Book Antiqua"/>
                <a:sym typeface="Book Antiqua"/>
              </a:rPr>
            </a:br>
            <a:br>
              <a:rPr lang="en-IN" sz="3600" b="1" dirty="0">
                <a:solidFill>
                  <a:srgbClr val="002060"/>
                </a:solidFill>
                <a:latin typeface="Book Antiqua"/>
                <a:ea typeface="Book Antiqua"/>
                <a:cs typeface="Book Antiqua"/>
                <a:sym typeface="Book Antiqua"/>
              </a:rPr>
            </a:br>
            <a:endParaRPr sz="3600" dirty="0">
              <a:latin typeface="Book Antiqua"/>
              <a:ea typeface="Book Antiqua"/>
              <a:cs typeface="Book Antiqua"/>
              <a:sym typeface="Book Antiqua"/>
            </a:endParaRPr>
          </a:p>
        </p:txBody>
      </p:sp>
      <p:sp>
        <p:nvSpPr>
          <p:cNvPr id="85" name="Google Shape;85;p13"/>
          <p:cNvSpPr txBox="1">
            <a:spLocks noGrp="1"/>
          </p:cNvSpPr>
          <p:nvPr>
            <p:ph type="body" idx="1"/>
          </p:nvPr>
        </p:nvSpPr>
        <p:spPr>
          <a:xfrm>
            <a:off x="698089" y="983226"/>
            <a:ext cx="7887835" cy="5143074"/>
          </a:xfrm>
          <a:prstGeom prst="rect">
            <a:avLst/>
          </a:prstGeom>
          <a:noFill/>
          <a:ln>
            <a:noFill/>
          </a:ln>
        </p:spPr>
        <p:txBody>
          <a:bodyPr spcFirstLastPara="1" wrap="square" lIns="91425" tIns="45700" rIns="91425" bIns="45700" anchor="t" anchorCtr="0">
            <a:noAutofit/>
          </a:bodyPr>
          <a:lstStyle/>
          <a:p>
            <a:pPr marL="342900" lvl="0" indent="-342900" algn="just" rtl="0">
              <a:spcBef>
                <a:spcPts val="480"/>
              </a:spcBef>
              <a:spcAft>
                <a:spcPts val="0"/>
              </a:spcAft>
              <a:buClr>
                <a:schemeClr val="dk1"/>
              </a:buClr>
              <a:buSzPts val="2400"/>
              <a:buNone/>
            </a:pPr>
            <a:endParaRPr sz="2400" b="1" dirty="0">
              <a:latin typeface="Lustria"/>
              <a:ea typeface="Lustria"/>
              <a:cs typeface="Lustria"/>
              <a:sym typeface="Lustria"/>
            </a:endParaRPr>
          </a:p>
          <a:p>
            <a:pPr marL="342900" lvl="0" indent="-342900" algn="l" rtl="0">
              <a:spcBef>
                <a:spcPts val="480"/>
              </a:spcBef>
              <a:spcAft>
                <a:spcPts val="0"/>
              </a:spcAft>
              <a:buClr>
                <a:schemeClr val="dk1"/>
              </a:buClr>
              <a:buSzPts val="2400"/>
              <a:buNone/>
            </a:pPr>
            <a:r>
              <a:rPr lang="en-IN" dirty="0"/>
              <a:t>MEMORY - PUZZLE GAME OF NUMBER PAIRS  </a:t>
            </a:r>
          </a:p>
          <a:p>
            <a:pPr marL="342900" lvl="0" indent="-342900" algn="l" rtl="0">
              <a:spcBef>
                <a:spcPts val="480"/>
              </a:spcBef>
              <a:spcAft>
                <a:spcPts val="0"/>
              </a:spcAft>
              <a:buClr>
                <a:schemeClr val="dk1"/>
              </a:buClr>
              <a:buSzPts val="2400"/>
              <a:buNone/>
            </a:pPr>
            <a:endParaRPr lang="en-IN" dirty="0"/>
          </a:p>
          <a:p>
            <a:pPr marL="342900" lvl="0" indent="-342900" algn="l" rtl="0">
              <a:spcBef>
                <a:spcPts val="480"/>
              </a:spcBef>
              <a:spcAft>
                <a:spcPts val="0"/>
              </a:spcAft>
              <a:buClr>
                <a:schemeClr val="dk1"/>
              </a:buClr>
              <a:buSzPts val="2400"/>
              <a:buNone/>
            </a:pPr>
            <a:r>
              <a:rPr lang="en-IN" dirty="0"/>
              <a:t>                 PROJECT NUMBER: 6</a:t>
            </a:r>
          </a:p>
          <a:p>
            <a:pPr marL="342900" lvl="0" indent="-342900" algn="l" rtl="0">
              <a:spcBef>
                <a:spcPts val="480"/>
              </a:spcBef>
              <a:spcAft>
                <a:spcPts val="0"/>
              </a:spcAft>
              <a:buClr>
                <a:schemeClr val="dk1"/>
              </a:buClr>
              <a:buSzPts val="2400"/>
              <a:buNone/>
            </a:pPr>
            <a:r>
              <a:rPr lang="en-IN" dirty="0"/>
              <a:t>                  (Computer Gaming)</a:t>
            </a:r>
          </a:p>
          <a:p>
            <a:pPr marL="342900" lvl="0" indent="-342900" algn="l" rtl="0">
              <a:spcBef>
                <a:spcPts val="480"/>
              </a:spcBef>
              <a:spcAft>
                <a:spcPts val="0"/>
              </a:spcAft>
              <a:buClr>
                <a:schemeClr val="dk1"/>
              </a:buClr>
              <a:buSzPts val="2400"/>
              <a:buNone/>
            </a:pPr>
            <a:endParaRPr lang="en-IN" dirty="0"/>
          </a:p>
          <a:p>
            <a:pPr marL="342900" lvl="0" indent="-342900" algn="l" rtl="0">
              <a:spcBef>
                <a:spcPts val="480"/>
              </a:spcBef>
              <a:spcAft>
                <a:spcPts val="0"/>
              </a:spcAft>
              <a:buClr>
                <a:schemeClr val="dk1"/>
              </a:buClr>
              <a:buSzPts val="2400"/>
              <a:buNone/>
            </a:pPr>
            <a:endParaRPr lang="en-IN" dirty="0"/>
          </a:p>
          <a:p>
            <a:pPr marL="342900" lvl="0" indent="-342900" algn="l" rtl="0">
              <a:spcBef>
                <a:spcPts val="480"/>
              </a:spcBef>
              <a:spcAft>
                <a:spcPts val="0"/>
              </a:spcAft>
              <a:buClr>
                <a:schemeClr val="dk1"/>
              </a:buClr>
              <a:buSzPts val="2400"/>
              <a:buNone/>
            </a:pPr>
            <a:r>
              <a:rPr lang="en-IN" dirty="0"/>
              <a:t>                                                               project by</a:t>
            </a:r>
          </a:p>
          <a:p>
            <a:pPr marL="342900" lvl="0" indent="-342900" algn="l" rtl="0">
              <a:spcBef>
                <a:spcPts val="480"/>
              </a:spcBef>
              <a:spcAft>
                <a:spcPts val="0"/>
              </a:spcAft>
              <a:buClr>
                <a:schemeClr val="dk1"/>
              </a:buClr>
              <a:buSzPts val="2400"/>
              <a:buNone/>
            </a:pPr>
            <a:r>
              <a:rPr lang="en-IN" dirty="0"/>
              <a:t>                                                                  </a:t>
            </a:r>
            <a:r>
              <a:rPr lang="en-IN" dirty="0" err="1"/>
              <a:t>B.Lekha</a:t>
            </a:r>
            <a:endParaRPr lang="en-IN" dirty="0"/>
          </a:p>
          <a:p>
            <a:pPr marL="342900" lvl="0" indent="-342900" algn="l" rtl="0">
              <a:spcBef>
                <a:spcPts val="480"/>
              </a:spcBef>
              <a:spcAft>
                <a:spcPts val="0"/>
              </a:spcAft>
              <a:buClr>
                <a:schemeClr val="dk1"/>
              </a:buClr>
              <a:buSzPts val="2400"/>
              <a:buNone/>
            </a:pPr>
            <a:r>
              <a:rPr lang="en-IN" dirty="0"/>
              <a:t>                                                            21BQ1A0420</a:t>
            </a:r>
          </a:p>
          <a:p>
            <a:pPr marL="342900" lvl="0" indent="-342900" algn="l" rtl="0">
              <a:spcBef>
                <a:spcPts val="480"/>
              </a:spcBef>
              <a:spcAft>
                <a:spcPts val="0"/>
              </a:spcAft>
              <a:buClr>
                <a:schemeClr val="dk1"/>
              </a:buClr>
              <a:buSzPts val="2400"/>
              <a:buNone/>
            </a:pPr>
            <a:r>
              <a:rPr lang="en-IN" dirty="0"/>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3"/>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IN" b="1">
                <a:latin typeface="Lustria"/>
                <a:ea typeface="Lustria"/>
                <a:cs typeface="Lustria"/>
                <a:sym typeface="Lustria"/>
              </a:rPr>
              <a:t>                     Results</a:t>
            </a:r>
            <a:endParaRPr b="1">
              <a:latin typeface="Lustria"/>
              <a:ea typeface="Lustria"/>
              <a:cs typeface="Lustria"/>
              <a:sym typeface="Lustria"/>
            </a:endParaRPr>
          </a:p>
        </p:txBody>
      </p:sp>
      <p:sp>
        <p:nvSpPr>
          <p:cNvPr id="289" name="Google Shape;289;p33"/>
          <p:cNvSpPr txBox="1"/>
          <p:nvPr/>
        </p:nvSpPr>
        <p:spPr>
          <a:xfrm>
            <a:off x="557650" y="1225500"/>
            <a:ext cx="7334100" cy="600300"/>
          </a:xfrm>
          <a:prstGeom prst="rect">
            <a:avLst/>
          </a:prstGeom>
          <a:noFill/>
          <a:ln>
            <a:noFill/>
          </a:ln>
        </p:spPr>
        <p:txBody>
          <a:bodyPr spcFirstLastPara="1" wrap="square" lIns="91425" tIns="91425" rIns="91425" bIns="91425" anchor="t" anchorCtr="0">
            <a:spAutoFit/>
          </a:bodyPr>
          <a:lstStyle/>
          <a:p>
            <a:pPr marL="457200" lvl="0" indent="-400050" algn="l" rtl="0">
              <a:spcBef>
                <a:spcPts val="0"/>
              </a:spcBef>
              <a:spcAft>
                <a:spcPts val="0"/>
              </a:spcAft>
              <a:buSzPts val="2700"/>
              <a:buFont typeface="Calibri"/>
              <a:buChar char="●"/>
            </a:pPr>
            <a:r>
              <a:rPr lang="en-IN" sz="2700" b="1" dirty="0">
                <a:latin typeface="Calibri"/>
                <a:ea typeface="Calibri"/>
                <a:cs typeface="Calibri"/>
                <a:sym typeface="Calibri"/>
              </a:rPr>
              <a:t> </a:t>
            </a:r>
            <a:endParaRPr sz="2700" b="1" dirty="0">
              <a:latin typeface="Calibri"/>
              <a:ea typeface="Calibri"/>
              <a:cs typeface="Calibri"/>
              <a:sym typeface="Calibri"/>
            </a:endParaRPr>
          </a:p>
        </p:txBody>
      </p:sp>
      <p:sp>
        <p:nvSpPr>
          <p:cNvPr id="290" name="Google Shape;290;p33"/>
          <p:cNvSpPr txBox="1"/>
          <p:nvPr/>
        </p:nvSpPr>
        <p:spPr>
          <a:xfrm>
            <a:off x="888900" y="5724450"/>
            <a:ext cx="3669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91" name="Google Shape;291;p33"/>
          <p:cNvSpPr txBox="1"/>
          <p:nvPr/>
        </p:nvSpPr>
        <p:spPr>
          <a:xfrm>
            <a:off x="823400" y="6197400"/>
            <a:ext cx="7334100" cy="4002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endParaRPr>
              <a:latin typeface="Calibri"/>
              <a:ea typeface="Calibri"/>
              <a:cs typeface="Calibri"/>
              <a:sym typeface="Calibri"/>
            </a:endParaRPr>
          </a:p>
        </p:txBody>
      </p:sp>
      <p:pic>
        <p:nvPicPr>
          <p:cNvPr id="2" name="Picture 1">
            <a:extLst>
              <a:ext uri="{FF2B5EF4-FFF2-40B4-BE49-F238E27FC236}">
                <a16:creationId xmlns:a16="http://schemas.microsoft.com/office/drawing/2014/main" id="{5F091CA7-001F-4A4B-0897-90F74593EB76}"/>
              </a:ext>
            </a:extLst>
          </p:cNvPr>
          <p:cNvPicPr>
            <a:picLocks noChangeAspect="1"/>
          </p:cNvPicPr>
          <p:nvPr/>
        </p:nvPicPr>
        <p:blipFill>
          <a:blip r:embed="rId3"/>
          <a:stretch>
            <a:fillRect/>
          </a:stretch>
        </p:blipFill>
        <p:spPr>
          <a:xfrm>
            <a:off x="2389239" y="1229452"/>
            <a:ext cx="5602961" cy="446194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4"/>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IN" b="1" dirty="0">
                <a:latin typeface="Lustria"/>
                <a:ea typeface="Lustria"/>
                <a:cs typeface="Lustria"/>
                <a:sym typeface="Lustria"/>
              </a:rPr>
              <a:t>                      </a:t>
            </a:r>
            <a:endParaRPr b="1" dirty="0">
              <a:latin typeface="Lustria"/>
              <a:ea typeface="Lustria"/>
              <a:cs typeface="Lustria"/>
              <a:sym typeface="Lustria"/>
            </a:endParaRPr>
          </a:p>
        </p:txBody>
      </p:sp>
      <p:pic>
        <p:nvPicPr>
          <p:cNvPr id="3" name="Picture 2">
            <a:extLst>
              <a:ext uri="{FF2B5EF4-FFF2-40B4-BE49-F238E27FC236}">
                <a16:creationId xmlns:a16="http://schemas.microsoft.com/office/drawing/2014/main" id="{86B58D23-7710-B02F-A481-8BE21979EEB8}"/>
              </a:ext>
            </a:extLst>
          </p:cNvPr>
          <p:cNvPicPr>
            <a:picLocks noChangeAspect="1"/>
          </p:cNvPicPr>
          <p:nvPr/>
        </p:nvPicPr>
        <p:blipFill>
          <a:blip r:embed="rId3"/>
          <a:stretch>
            <a:fillRect/>
          </a:stretch>
        </p:blipFill>
        <p:spPr>
          <a:xfrm>
            <a:off x="823400" y="2099957"/>
            <a:ext cx="2853865" cy="2658086"/>
          </a:xfrm>
          <a:prstGeom prst="rect">
            <a:avLst/>
          </a:prstGeom>
        </p:spPr>
      </p:pic>
      <p:sp>
        <p:nvSpPr>
          <p:cNvPr id="2" name="Text Placeholder 1">
            <a:extLst>
              <a:ext uri="{FF2B5EF4-FFF2-40B4-BE49-F238E27FC236}">
                <a16:creationId xmlns:a16="http://schemas.microsoft.com/office/drawing/2014/main" id="{2D3E9356-D2D3-FE18-EC25-0D948A104C75}"/>
              </a:ext>
            </a:extLst>
          </p:cNvPr>
          <p:cNvSpPr>
            <a:spLocks noGrp="1"/>
          </p:cNvSpPr>
          <p:nvPr>
            <p:ph type="body" idx="1"/>
          </p:nvPr>
        </p:nvSpPr>
        <p:spPr>
          <a:xfrm>
            <a:off x="457200" y="1600200"/>
            <a:ext cx="3669600" cy="4525963"/>
          </a:xfrm>
        </p:spPr>
        <p:txBody>
          <a:bodyPr/>
          <a:lstStyle/>
          <a:p>
            <a:endParaRPr lang="en-IN" dirty="0"/>
          </a:p>
          <a:p>
            <a:endParaRPr lang="en-IN" dirty="0"/>
          </a:p>
          <a:p>
            <a:endParaRPr lang="en-IN" dirty="0"/>
          </a:p>
          <a:p>
            <a:endParaRPr lang="en-IN" dirty="0"/>
          </a:p>
          <a:p>
            <a:endParaRPr lang="en-IN" dirty="0"/>
          </a:p>
          <a:p>
            <a:endParaRPr lang="en-IN" dirty="0"/>
          </a:p>
          <a:p>
            <a:endParaRPr lang="en-IN" dirty="0"/>
          </a:p>
        </p:txBody>
      </p:sp>
      <p:sp>
        <p:nvSpPr>
          <p:cNvPr id="298" name="Google Shape;298;p34"/>
          <p:cNvSpPr txBox="1"/>
          <p:nvPr/>
        </p:nvSpPr>
        <p:spPr>
          <a:xfrm>
            <a:off x="557650" y="1225500"/>
            <a:ext cx="7334100" cy="4339619"/>
          </a:xfrm>
          <a:prstGeom prst="rect">
            <a:avLst/>
          </a:prstGeom>
          <a:noFill/>
          <a:ln>
            <a:noFill/>
          </a:ln>
        </p:spPr>
        <p:txBody>
          <a:bodyPr spcFirstLastPara="1" wrap="square" lIns="91425" tIns="91425" rIns="91425" bIns="91425" anchor="t" anchorCtr="0">
            <a:spAutoFit/>
          </a:bodyPr>
          <a:lstStyle/>
          <a:p>
            <a:pPr marL="57150" lvl="0" algn="l" rtl="0">
              <a:spcBef>
                <a:spcPts val="0"/>
              </a:spcBef>
              <a:spcAft>
                <a:spcPts val="0"/>
              </a:spcAft>
              <a:buSzPts val="2700"/>
            </a:pPr>
            <a:r>
              <a:rPr lang="en-IN" sz="2700" b="1" dirty="0">
                <a:latin typeface="Calibri"/>
                <a:ea typeface="Calibri"/>
                <a:cs typeface="Calibri"/>
                <a:sym typeface="Calibri"/>
              </a:rPr>
              <a:t>Outputs: </a:t>
            </a:r>
          </a:p>
          <a:p>
            <a:pPr marL="57150" lvl="0" algn="l" rtl="0">
              <a:spcBef>
                <a:spcPts val="0"/>
              </a:spcBef>
              <a:spcAft>
                <a:spcPts val="0"/>
              </a:spcAft>
              <a:buSzPts val="2700"/>
            </a:pPr>
            <a:endParaRPr lang="en-IN" sz="2700" b="1" dirty="0">
              <a:latin typeface="Calibri"/>
              <a:ea typeface="Calibri"/>
              <a:cs typeface="Calibri"/>
              <a:sym typeface="Calibri"/>
            </a:endParaRPr>
          </a:p>
          <a:p>
            <a:pPr marL="57150" lvl="0" algn="l" rtl="0">
              <a:spcBef>
                <a:spcPts val="0"/>
              </a:spcBef>
              <a:spcAft>
                <a:spcPts val="0"/>
              </a:spcAft>
              <a:buSzPts val="2700"/>
            </a:pPr>
            <a:endParaRPr lang="en-IN" sz="2700" b="1" dirty="0">
              <a:latin typeface="Calibri"/>
              <a:ea typeface="Calibri"/>
              <a:cs typeface="Calibri"/>
              <a:sym typeface="Calibri"/>
            </a:endParaRPr>
          </a:p>
          <a:p>
            <a:pPr marL="57150" lvl="0" algn="l" rtl="0">
              <a:spcBef>
                <a:spcPts val="0"/>
              </a:spcBef>
              <a:spcAft>
                <a:spcPts val="0"/>
              </a:spcAft>
              <a:buSzPts val="2700"/>
            </a:pPr>
            <a:endParaRPr lang="en-IN" sz="2700" b="1" dirty="0">
              <a:latin typeface="Calibri"/>
              <a:ea typeface="Calibri"/>
              <a:cs typeface="Calibri"/>
              <a:sym typeface="Calibri"/>
            </a:endParaRPr>
          </a:p>
          <a:p>
            <a:pPr marL="57150" lvl="0" algn="l" rtl="0">
              <a:spcBef>
                <a:spcPts val="0"/>
              </a:spcBef>
              <a:spcAft>
                <a:spcPts val="0"/>
              </a:spcAft>
              <a:buSzPts val="2700"/>
            </a:pPr>
            <a:endParaRPr lang="en-IN" sz="2700" b="1" dirty="0">
              <a:latin typeface="Calibri"/>
              <a:ea typeface="Calibri"/>
              <a:cs typeface="Calibri"/>
              <a:sym typeface="Calibri"/>
            </a:endParaRPr>
          </a:p>
          <a:p>
            <a:pPr marL="57150" lvl="0" algn="l" rtl="0">
              <a:spcBef>
                <a:spcPts val="0"/>
              </a:spcBef>
              <a:spcAft>
                <a:spcPts val="0"/>
              </a:spcAft>
              <a:buSzPts val="2700"/>
            </a:pPr>
            <a:endParaRPr lang="en-IN" sz="2700" b="1" dirty="0">
              <a:latin typeface="Calibri"/>
              <a:ea typeface="Calibri"/>
              <a:cs typeface="Calibri"/>
              <a:sym typeface="Calibri"/>
            </a:endParaRPr>
          </a:p>
          <a:p>
            <a:pPr marL="57150" lvl="0" algn="l" rtl="0">
              <a:spcBef>
                <a:spcPts val="0"/>
              </a:spcBef>
              <a:spcAft>
                <a:spcPts val="0"/>
              </a:spcAft>
              <a:buSzPts val="2700"/>
            </a:pPr>
            <a:endParaRPr lang="en-IN" sz="2700" b="1" dirty="0">
              <a:latin typeface="Calibri"/>
              <a:ea typeface="Calibri"/>
              <a:cs typeface="Calibri"/>
              <a:sym typeface="Calibri"/>
            </a:endParaRPr>
          </a:p>
          <a:p>
            <a:pPr marL="57150" lvl="0" algn="l" rtl="0">
              <a:spcBef>
                <a:spcPts val="0"/>
              </a:spcBef>
              <a:spcAft>
                <a:spcPts val="0"/>
              </a:spcAft>
              <a:buSzPts val="2700"/>
            </a:pPr>
            <a:endParaRPr lang="en-IN" sz="2700" b="1" dirty="0">
              <a:latin typeface="Calibri"/>
              <a:ea typeface="Calibri"/>
              <a:cs typeface="Calibri"/>
              <a:sym typeface="Calibri"/>
            </a:endParaRPr>
          </a:p>
          <a:p>
            <a:pPr marL="57150" lvl="0" algn="l" rtl="0">
              <a:spcBef>
                <a:spcPts val="0"/>
              </a:spcBef>
              <a:spcAft>
                <a:spcPts val="0"/>
              </a:spcAft>
              <a:buSzPts val="2700"/>
            </a:pPr>
            <a:endParaRPr lang="en-IN" sz="2700" b="1" dirty="0">
              <a:latin typeface="Calibri"/>
              <a:ea typeface="Calibri"/>
              <a:cs typeface="Calibri"/>
              <a:sym typeface="Calibri"/>
            </a:endParaRPr>
          </a:p>
          <a:p>
            <a:pPr marL="57150" lvl="0" algn="l" rtl="0">
              <a:spcBef>
                <a:spcPts val="0"/>
              </a:spcBef>
              <a:spcAft>
                <a:spcPts val="0"/>
              </a:spcAft>
              <a:buSzPts val="2700"/>
            </a:pPr>
            <a:endParaRPr lang="en-IN" sz="2700" b="1" dirty="0">
              <a:latin typeface="Calibri"/>
              <a:ea typeface="Calibri"/>
              <a:cs typeface="Calibri"/>
              <a:sym typeface="Calibri"/>
            </a:endParaRPr>
          </a:p>
        </p:txBody>
      </p:sp>
      <p:sp>
        <p:nvSpPr>
          <p:cNvPr id="299" name="Google Shape;299;p34"/>
          <p:cNvSpPr txBox="1"/>
          <p:nvPr/>
        </p:nvSpPr>
        <p:spPr>
          <a:xfrm>
            <a:off x="888900" y="5724450"/>
            <a:ext cx="3669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300" name="Google Shape;300;p34"/>
          <p:cNvSpPr txBox="1"/>
          <p:nvPr/>
        </p:nvSpPr>
        <p:spPr>
          <a:xfrm>
            <a:off x="823400" y="6197400"/>
            <a:ext cx="7334100" cy="4002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endParaRPr>
              <a:latin typeface="Calibri"/>
              <a:ea typeface="Calibri"/>
              <a:cs typeface="Calibri"/>
              <a:sym typeface="Calibri"/>
            </a:endParaRPr>
          </a:p>
        </p:txBody>
      </p:sp>
      <p:pic>
        <p:nvPicPr>
          <p:cNvPr id="4" name="Picture 3">
            <a:extLst>
              <a:ext uri="{FF2B5EF4-FFF2-40B4-BE49-F238E27FC236}">
                <a16:creationId xmlns:a16="http://schemas.microsoft.com/office/drawing/2014/main" id="{1AE71F99-6995-BADB-CC14-D71DF49888B5}"/>
              </a:ext>
            </a:extLst>
          </p:cNvPr>
          <p:cNvPicPr>
            <a:picLocks noChangeAspect="1"/>
          </p:cNvPicPr>
          <p:nvPr/>
        </p:nvPicPr>
        <p:blipFill>
          <a:blip r:embed="rId4"/>
          <a:stretch>
            <a:fillRect/>
          </a:stretch>
        </p:blipFill>
        <p:spPr>
          <a:xfrm>
            <a:off x="4493000" y="2045088"/>
            <a:ext cx="3077839" cy="276782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7"/>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b="1">
                <a:latin typeface="Lustria"/>
                <a:ea typeface="Lustria"/>
                <a:cs typeface="Lustria"/>
                <a:sym typeface="Lustria"/>
              </a:rPr>
              <a:t>References</a:t>
            </a:r>
            <a:endParaRPr b="1">
              <a:latin typeface="Lustria"/>
              <a:ea typeface="Lustria"/>
              <a:cs typeface="Lustria"/>
              <a:sym typeface="Lustria"/>
            </a:endParaRPr>
          </a:p>
        </p:txBody>
      </p:sp>
      <p:sp>
        <p:nvSpPr>
          <p:cNvPr id="325" name="Google Shape;325;p37"/>
          <p:cNvSpPr txBox="1">
            <a:spLocks noGrp="1"/>
          </p:cNvSpPr>
          <p:nvPr>
            <p:ph type="body" idx="1"/>
          </p:nvPr>
        </p:nvSpPr>
        <p:spPr>
          <a:xfrm>
            <a:off x="457200" y="1816325"/>
            <a:ext cx="8229600" cy="4526100"/>
          </a:xfrm>
          <a:prstGeom prst="rect">
            <a:avLst/>
          </a:prstGeom>
        </p:spPr>
        <p:txBody>
          <a:bodyPr spcFirstLastPara="1" wrap="square" lIns="91425" tIns="45700" rIns="91425" bIns="45700" anchor="t" anchorCtr="0">
            <a:normAutofit/>
          </a:bodyPr>
          <a:lstStyle/>
          <a:p>
            <a:pPr marL="114300" indent="0">
              <a:lnSpc>
                <a:spcPct val="107000"/>
              </a:lnSpc>
              <a:spcAft>
                <a:spcPts val="800"/>
              </a:spcAft>
              <a:buNone/>
            </a:pPr>
            <a:r>
              <a:rPr lang="en-IN" sz="1800" dirty="0">
                <a:solidFill>
                  <a:srgbClr val="286491"/>
                </a:solidFill>
                <a:effectLst/>
                <a:latin typeface="Arial" panose="020B0604020202020204" pitchFamily="34" charset="0"/>
                <a:ea typeface="Calibri" panose="020F0502020204030204" pitchFamily="34" charset="0"/>
                <a:cs typeface="Times New Roman" panose="02020603050405020304" pitchFamily="18" charset="0"/>
              </a:rPr>
              <a:t>[1].  </a:t>
            </a: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S.H. </a:t>
            </a:r>
            <a:r>
              <a:rPr lang="en-IN" sz="1800" dirty="0" err="1">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Gerez</a:t>
            </a: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 .An analysis of the “Memory” game (in Dutch) 65-afternoon project report, Department of Electrical Engineering, University of Twente, Holland (June 1983)</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114300" indent="0">
              <a:lnSpc>
                <a:spcPct val="107000"/>
              </a:lnSpc>
              <a:spcAft>
                <a:spcPts val="800"/>
              </a:spcAft>
              <a:buNone/>
            </a:pP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[2]   R.L. Graham, D.E. Knuth, O. </a:t>
            </a:r>
            <a:r>
              <a:rPr lang="en-IN" sz="1800" dirty="0" err="1">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PatashnikConcrete</a:t>
            </a: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 Mathematics: A Foundation for Computer </a:t>
            </a:r>
            <a:r>
              <a:rPr lang="en-IN" sz="1800" dirty="0" err="1">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ScienceAddison</a:t>
            </a: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-Wesley, Reading, MA (1989)</a:t>
            </a:r>
          </a:p>
          <a:p>
            <a:pPr marL="114300" indent="0">
              <a:lnSpc>
                <a:spcPct val="150000"/>
              </a:lnSpc>
              <a:spcAft>
                <a:spcPts val="800"/>
              </a:spcAft>
              <a:buNone/>
            </a:pP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[3]   D.H. Greene, D.E. Knuth ,Mathematics for the Analysis of Algorithms (2nd </a:t>
            </a:r>
            <a:r>
              <a:rPr lang="en-IN" sz="1800" dirty="0" err="1">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edn</a:t>
            </a: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 </a:t>
            </a:r>
            <a:r>
              <a:rPr lang="en-IN" sz="1800" dirty="0" err="1">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Birkhäuser</a:t>
            </a: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 Basel (1982)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114300" indent="0">
              <a:lnSpc>
                <a:spcPct val="107000"/>
              </a:lnSpc>
              <a:spcAft>
                <a:spcPts val="800"/>
              </a:spcAft>
              <a:buNone/>
            </a:pP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[4]   I.N. Stewart , Concentration: a winning strategy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114300" indent="0">
              <a:lnSpc>
                <a:spcPct val="150000"/>
              </a:lnSpc>
              <a:spcAft>
                <a:spcPts val="800"/>
              </a:spcAft>
              <a:buNone/>
            </a:pP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Scientific American, 265 (4) (October 1991), pp. 103-105</a:t>
            </a:r>
            <a:endParaRPr lang="en-IN" sz="1800" dirty="0">
              <a:latin typeface="Calibri" panose="020F0502020204030204" pitchFamily="34" charset="0"/>
              <a:ea typeface="Times New Roman" panose="02020603050405020304" pitchFamily="18" charset="0"/>
              <a:cs typeface="Times New Roman" panose="02020603050405020304" pitchFamily="18" charset="0"/>
            </a:endParaRPr>
          </a:p>
          <a:p>
            <a:pPr marL="114300" indent="0">
              <a:lnSpc>
                <a:spcPct val="150000"/>
              </a:lnSpc>
              <a:spcAft>
                <a:spcPts val="800"/>
              </a:spcAft>
              <a:buNone/>
            </a:pPr>
            <a:r>
              <a:rPr lang="en-IN" sz="1800" dirty="0">
                <a:solidFill>
                  <a:srgbClr val="2E2E2E"/>
                </a:solidFill>
                <a:effectLst/>
                <a:latin typeface="Georgia" panose="02040502050405020303" pitchFamily="18" charset="0"/>
                <a:ea typeface="Times New Roman" panose="02020603050405020304" pitchFamily="18" charset="0"/>
                <a:cs typeface="Times New Roman" panose="02020603050405020304" pitchFamily="18" charset="0"/>
              </a:rPr>
              <a:t>[5]  </a:t>
            </a:r>
            <a:r>
              <a:rPr lang="en-IN" sz="1800" dirty="0">
                <a:solidFill>
                  <a:srgbClr val="2E2E2E"/>
                </a:solidFill>
                <a:effectLst/>
                <a:latin typeface="Georgia" panose="02040502050405020303" pitchFamily="18" charset="0"/>
                <a:ea typeface="Calibri" panose="020F0502020204030204" pitchFamily="34" charset="0"/>
                <a:cs typeface="Times New Roman" panose="02020603050405020304" pitchFamily="18" charset="0"/>
              </a:rPr>
              <a:t>Oxford English Dictionary (2nd </a:t>
            </a:r>
            <a:r>
              <a:rPr lang="en-IN" sz="1800" dirty="0" err="1">
                <a:solidFill>
                  <a:srgbClr val="2E2E2E"/>
                </a:solidFill>
                <a:effectLst/>
                <a:latin typeface="Georgia" panose="02040502050405020303" pitchFamily="18" charset="0"/>
                <a:ea typeface="Calibri" panose="020F0502020204030204" pitchFamily="34" charset="0"/>
                <a:cs typeface="Times New Roman" panose="02020603050405020304" pitchFamily="18" charset="0"/>
              </a:rPr>
              <a:t>edn</a:t>
            </a:r>
            <a:r>
              <a:rPr lang="en-IN" sz="1800" dirty="0">
                <a:solidFill>
                  <a:srgbClr val="2E2E2E"/>
                </a:solidFill>
                <a:effectLst/>
                <a:latin typeface="Georgia" panose="02040502050405020303" pitchFamily="18" charset="0"/>
                <a:ea typeface="Calibri" panose="020F0502020204030204" pitchFamily="34" charset="0"/>
                <a:cs typeface="Times New Roman" panose="02020603050405020304" pitchFamily="18" charset="0"/>
              </a:rPr>
              <a:t>.), Oxford Univ. Press, Oxford (1989)</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113983" lvl="0" indent="0" algn="l" rtl="0">
              <a:spcBef>
                <a:spcPts val="360"/>
              </a:spcBef>
              <a:spcAft>
                <a:spcPts val="0"/>
              </a:spcAft>
              <a:buSzPct val="100000"/>
              <a:buNone/>
            </a:pPr>
            <a:endParaRPr sz="2329" dirty="0">
              <a:latin typeface="Lustria"/>
              <a:ea typeface="Lustria"/>
              <a:cs typeface="Lustria"/>
              <a:sym typeface="Lustria"/>
            </a:endParaRPr>
          </a:p>
          <a:p>
            <a:pPr marL="0" lvl="0" indent="0" algn="l" rtl="0">
              <a:spcBef>
                <a:spcPts val="360"/>
              </a:spcBef>
              <a:spcAft>
                <a:spcPts val="0"/>
              </a:spcAft>
              <a:buNone/>
            </a:pPr>
            <a:endParaRPr sz="2329" dirty="0">
              <a:latin typeface="Lustria"/>
              <a:ea typeface="Lustria"/>
              <a:cs typeface="Lustria"/>
              <a:sym typeface="Lustri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None/>
            </a:pPr>
            <a:r>
              <a:rPr lang="en-IN"/>
              <a:t>                     </a:t>
            </a:r>
            <a:endParaRPr/>
          </a:p>
          <a:p>
            <a:pPr marL="342900" lvl="0" indent="-342900" algn="l" rtl="0">
              <a:spcBef>
                <a:spcPts val="640"/>
              </a:spcBef>
              <a:spcAft>
                <a:spcPts val="0"/>
              </a:spcAft>
              <a:buClr>
                <a:schemeClr val="dk1"/>
              </a:buClr>
              <a:buSzPts val="3200"/>
              <a:buNone/>
            </a:pPr>
            <a:endParaRPr/>
          </a:p>
          <a:p>
            <a:pPr marL="342900" lvl="0" indent="-342900" algn="l" rtl="0">
              <a:spcBef>
                <a:spcPts val="960"/>
              </a:spcBef>
              <a:spcAft>
                <a:spcPts val="0"/>
              </a:spcAft>
              <a:buClr>
                <a:schemeClr val="dk1"/>
              </a:buClr>
              <a:buSzPts val="3200"/>
              <a:buNone/>
            </a:pPr>
            <a:r>
              <a:rPr lang="en-IN"/>
              <a:t>                          </a:t>
            </a:r>
            <a:r>
              <a:rPr lang="en-IN" sz="4800" b="1">
                <a:latin typeface="Lustria"/>
                <a:ea typeface="Lustria"/>
                <a:cs typeface="Lustria"/>
                <a:sym typeface="Lustria"/>
              </a:rPr>
              <a:t>THANK  YOU</a:t>
            </a:r>
            <a:endParaRPr sz="4800">
              <a:latin typeface="Lustria"/>
              <a:ea typeface="Lustria"/>
              <a:cs typeface="Lustria"/>
              <a:sym typeface="Lustria"/>
            </a:endParaRPr>
          </a:p>
          <a:p>
            <a:pPr marL="342900" lvl="0" indent="-342900" algn="l" rtl="0">
              <a:spcBef>
                <a:spcPts val="960"/>
              </a:spcBef>
              <a:spcAft>
                <a:spcPts val="0"/>
              </a:spcAft>
              <a:buClr>
                <a:schemeClr val="dk1"/>
              </a:buClr>
              <a:buSzPts val="4800"/>
              <a:buNone/>
            </a:pPr>
            <a:endParaRPr sz="48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b="1">
                <a:latin typeface="Lustria"/>
                <a:ea typeface="Lustria"/>
                <a:cs typeface="Lustria"/>
                <a:sym typeface="Lustria"/>
              </a:rPr>
              <a:t>Abstract</a:t>
            </a:r>
            <a:endParaRPr b="1">
              <a:latin typeface="Lustria"/>
              <a:ea typeface="Lustria"/>
              <a:cs typeface="Lustria"/>
              <a:sym typeface="Lustria"/>
            </a:endParaRPr>
          </a:p>
        </p:txBody>
      </p:sp>
      <p:sp>
        <p:nvSpPr>
          <p:cNvPr id="91" name="Google Shape;91;p14"/>
          <p:cNvSpPr txBox="1">
            <a:spLocks noGrp="1"/>
          </p:cNvSpPr>
          <p:nvPr>
            <p:ph type="body" idx="1"/>
          </p:nvPr>
        </p:nvSpPr>
        <p:spPr>
          <a:xfrm>
            <a:off x="457200" y="1759974"/>
            <a:ext cx="8229600" cy="4853226"/>
          </a:xfrm>
          <a:prstGeom prst="rect">
            <a:avLst/>
          </a:prstGeom>
          <a:noFill/>
          <a:ln>
            <a:noFill/>
          </a:ln>
        </p:spPr>
        <p:txBody>
          <a:bodyPr spcFirstLastPara="1" wrap="square" lIns="91425" tIns="45700" rIns="91425" bIns="45700" anchor="t" anchorCtr="0">
            <a:normAutofit fontScale="92500"/>
          </a:bodyPr>
          <a:lstStyle/>
          <a:p>
            <a:pPr algn="l"/>
            <a:r>
              <a:rPr lang="en-US" sz="2400" b="0" i="0" dirty="0">
                <a:solidFill>
                  <a:srgbClr val="000000"/>
                </a:solidFill>
                <a:effectLst/>
                <a:latin typeface="Times New Roman" panose="02020603050405020304" pitchFamily="18" charset="0"/>
              </a:rPr>
              <a:t>The memory game, or concentration, as it is sometimes called, is a popular card game played by children and adults around the world. Good memory is one of the qualities required in order to succeed in it. This, however, is not enough. When it is assumed that the players have perfect memory, the memory game can be seen as a game of strategy. The game is analyzed under this assumption and the optimal strategy is found. It is simple and perhaps unexpected.</a:t>
            </a:r>
          </a:p>
          <a:p>
            <a:pPr algn="l"/>
            <a:r>
              <a:rPr lang="en-US" sz="2400" b="0" i="0" dirty="0">
                <a:solidFill>
                  <a:srgbClr val="000000"/>
                </a:solidFill>
                <a:effectLst/>
                <a:latin typeface="Times New Roman" panose="02020603050405020304" pitchFamily="18" charset="0"/>
              </a:rPr>
              <a:t>In contrast to the simplicity of the optimal strategy, the analysis leading to its optimality proof is rather involved. It supplies an interesting example of concrete mathematics of the sort used in the analysis of algorithms. It is doubtful whether this analysis could have been carried out without resort to experimentation and a substantial use of automated symbolic computations</a:t>
            </a:r>
          </a:p>
          <a:p>
            <a:pPr marL="0" lvl="0" indent="0" algn="just" rtl="0">
              <a:lnSpc>
                <a:spcPct val="150000"/>
              </a:lnSpc>
              <a:spcBef>
                <a:spcPts val="0"/>
              </a:spcBef>
              <a:spcAft>
                <a:spcPts val="0"/>
              </a:spcAft>
              <a:buClr>
                <a:schemeClr val="dk1"/>
              </a:buClr>
              <a:buSzPts val="1100"/>
              <a:buFont typeface="Arial"/>
              <a:buNone/>
            </a:pPr>
            <a:endParaRPr sz="2600" dirty="0">
              <a:latin typeface="Lustria"/>
              <a:ea typeface="Lustria"/>
              <a:cs typeface="Lustria"/>
              <a:sym typeface="Lustri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b="1">
                <a:latin typeface="Lustria"/>
                <a:ea typeface="Lustria"/>
                <a:cs typeface="Lustria"/>
                <a:sym typeface="Lustria"/>
              </a:rPr>
              <a:t>Introduction</a:t>
            </a:r>
            <a:endParaRPr b="1">
              <a:latin typeface="Lustria"/>
              <a:ea typeface="Lustria"/>
              <a:cs typeface="Lustria"/>
              <a:sym typeface="Lustria"/>
            </a:endParaRPr>
          </a:p>
        </p:txBody>
      </p:sp>
      <p:sp>
        <p:nvSpPr>
          <p:cNvPr id="97" name="Google Shape;97;p15"/>
          <p:cNvSpPr txBox="1">
            <a:spLocks noGrp="1"/>
          </p:cNvSpPr>
          <p:nvPr>
            <p:ph type="body" idx="1"/>
          </p:nvPr>
        </p:nvSpPr>
        <p:spPr>
          <a:xfrm>
            <a:off x="457200" y="1600200"/>
            <a:ext cx="8229600" cy="4526100"/>
          </a:xfrm>
          <a:prstGeom prst="rect">
            <a:avLst/>
          </a:prstGeom>
        </p:spPr>
        <p:txBody>
          <a:bodyPr spcFirstLastPara="1" wrap="square" lIns="91425" tIns="45700" rIns="91425" bIns="45700" anchor="t" anchorCtr="0">
            <a:normAutofit/>
          </a:bodyPr>
          <a:lstStyle/>
          <a:p>
            <a:pPr marL="0" lvl="0" indent="0" algn="l" rtl="0">
              <a:spcBef>
                <a:spcPts val="360"/>
              </a:spcBef>
              <a:spcAft>
                <a:spcPts val="0"/>
              </a:spcAft>
              <a:buNone/>
            </a:pPr>
            <a:r>
              <a:rPr lang="en-IN" sz="2200" dirty="0">
                <a:latin typeface="Lustria"/>
                <a:ea typeface="Lustria"/>
                <a:cs typeface="Lustria"/>
                <a:sym typeface="Lustria"/>
              </a:rPr>
              <a:t>Playing memory  game is one of the best way to train your brain. </a:t>
            </a:r>
          </a:p>
          <a:p>
            <a:pPr marL="0" lvl="0" indent="0" algn="l" rtl="0">
              <a:spcBef>
                <a:spcPts val="360"/>
              </a:spcBef>
              <a:spcAft>
                <a:spcPts val="0"/>
              </a:spcAft>
              <a:buNone/>
            </a:pPr>
            <a:endParaRPr lang="en-IN" sz="2200" dirty="0">
              <a:latin typeface="Lustria"/>
              <a:ea typeface="Lustria"/>
              <a:cs typeface="Lustria"/>
              <a:sym typeface="Lustria"/>
            </a:endParaRPr>
          </a:p>
          <a:p>
            <a:pPr marL="0" lvl="0" indent="0" algn="l" rtl="0">
              <a:spcBef>
                <a:spcPts val="360"/>
              </a:spcBef>
              <a:spcAft>
                <a:spcPts val="0"/>
              </a:spcAft>
              <a:buNone/>
            </a:pPr>
            <a:endParaRPr lang="en-IN" sz="2200" dirty="0">
              <a:latin typeface="Lustria"/>
              <a:ea typeface="Lustria"/>
              <a:cs typeface="Lustria"/>
              <a:sym typeface="Lustria"/>
            </a:endParaRPr>
          </a:p>
          <a:p>
            <a:pPr marL="0" lvl="0" indent="0" algn="l" rtl="0">
              <a:spcBef>
                <a:spcPts val="360"/>
              </a:spcBef>
              <a:spcAft>
                <a:spcPts val="0"/>
              </a:spcAft>
              <a:buNone/>
            </a:pPr>
            <a:r>
              <a:rPr lang="en-IN" sz="2200" dirty="0">
                <a:latin typeface="Lustria"/>
                <a:ea typeface="Lustria"/>
                <a:cs typeface="Lustria"/>
                <a:sym typeface="Lustria"/>
              </a:rPr>
              <a:t>                                                                             </a:t>
            </a:r>
            <a:r>
              <a:rPr lang="en-IN" sz="4400" dirty="0">
                <a:latin typeface="Lustria"/>
                <a:ea typeface="Lustria"/>
                <a:cs typeface="Lustria"/>
                <a:sym typeface="Lustria"/>
              </a:rPr>
              <a:t>.</a:t>
            </a:r>
            <a:r>
              <a:rPr lang="en-IN" sz="2200" dirty="0">
                <a:latin typeface="Lustria"/>
                <a:ea typeface="Lustria"/>
                <a:cs typeface="Lustria"/>
                <a:sym typeface="Lustria"/>
              </a:rPr>
              <a:t> Memory games keeps                                                   </a:t>
            </a:r>
          </a:p>
          <a:p>
            <a:pPr marL="0" lvl="0" indent="0" algn="l" rtl="0">
              <a:spcBef>
                <a:spcPts val="360"/>
              </a:spcBef>
              <a:spcAft>
                <a:spcPts val="0"/>
              </a:spcAft>
              <a:buNone/>
            </a:pPr>
            <a:r>
              <a:rPr lang="en-IN" sz="2200" dirty="0">
                <a:latin typeface="Lustria"/>
                <a:ea typeface="Lustria"/>
                <a:cs typeface="Lustria"/>
                <a:sym typeface="Lustria"/>
              </a:rPr>
              <a:t>                                                                               your mind active and </a:t>
            </a:r>
          </a:p>
          <a:p>
            <a:pPr marL="0" lvl="0" indent="0" algn="l" rtl="0">
              <a:spcBef>
                <a:spcPts val="360"/>
              </a:spcBef>
              <a:spcAft>
                <a:spcPts val="0"/>
              </a:spcAft>
              <a:buNone/>
            </a:pPr>
            <a:r>
              <a:rPr lang="en-IN" sz="2200" dirty="0">
                <a:latin typeface="Lustria"/>
                <a:ea typeface="Lustria"/>
                <a:cs typeface="Lustria"/>
                <a:sym typeface="Lustria"/>
              </a:rPr>
              <a:t>                                                                                computer games also </a:t>
            </a:r>
          </a:p>
          <a:p>
            <a:pPr marL="0" lvl="0" indent="0" algn="l" rtl="0">
              <a:spcBef>
                <a:spcPts val="360"/>
              </a:spcBef>
              <a:spcAft>
                <a:spcPts val="0"/>
              </a:spcAft>
              <a:buNone/>
            </a:pPr>
            <a:r>
              <a:rPr lang="en-IN" sz="2200" dirty="0">
                <a:latin typeface="Lustria"/>
                <a:ea typeface="Lustria"/>
                <a:cs typeface="Lustria"/>
                <a:sym typeface="Lustria"/>
              </a:rPr>
              <a:t>                                                                                  improves skills</a:t>
            </a:r>
          </a:p>
        </p:txBody>
      </p:sp>
      <p:sp>
        <p:nvSpPr>
          <p:cNvPr id="100" name="Google Shape;100;p15"/>
          <p:cNvSpPr txBox="1"/>
          <p:nvPr/>
        </p:nvSpPr>
        <p:spPr>
          <a:xfrm>
            <a:off x="302550" y="5561325"/>
            <a:ext cx="3890100"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000" dirty="0">
                <a:latin typeface="Lustria"/>
                <a:ea typeface="Lustria"/>
                <a:cs typeface="Lustria"/>
                <a:sym typeface="Lustria"/>
              </a:rPr>
              <a:t>.</a:t>
            </a:r>
            <a:endParaRPr sz="2000" dirty="0">
              <a:latin typeface="Lustria"/>
              <a:ea typeface="Lustria"/>
              <a:cs typeface="Lustria"/>
              <a:sym typeface="Lustria"/>
            </a:endParaRPr>
          </a:p>
        </p:txBody>
      </p:sp>
      <p:pic>
        <p:nvPicPr>
          <p:cNvPr id="2" name="Picture 1">
            <a:extLst>
              <a:ext uri="{FF2B5EF4-FFF2-40B4-BE49-F238E27FC236}">
                <a16:creationId xmlns:a16="http://schemas.microsoft.com/office/drawing/2014/main" id="{0A85B740-58A2-C041-73EB-F9F125B8079B}"/>
              </a:ext>
            </a:extLst>
          </p:cNvPr>
          <p:cNvPicPr>
            <a:picLocks noChangeAspect="1"/>
          </p:cNvPicPr>
          <p:nvPr/>
        </p:nvPicPr>
        <p:blipFill>
          <a:blip r:embed="rId3"/>
          <a:stretch>
            <a:fillRect/>
          </a:stretch>
        </p:blipFill>
        <p:spPr>
          <a:xfrm>
            <a:off x="1632455" y="2920180"/>
            <a:ext cx="3480319" cy="293001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p:nvPr/>
        </p:nvSpPr>
        <p:spPr>
          <a:xfrm>
            <a:off x="392934" y="1185131"/>
            <a:ext cx="40917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IN" sz="3200" b="1" dirty="0">
                <a:latin typeface="Lustria"/>
                <a:ea typeface="Lustria"/>
                <a:cs typeface="Lustria"/>
                <a:sym typeface="Lustria"/>
              </a:rPr>
              <a:t>Modules used:</a:t>
            </a:r>
            <a:endParaRPr sz="3200" b="1" dirty="0">
              <a:latin typeface="Lustria"/>
              <a:ea typeface="Lustria"/>
              <a:cs typeface="Lustria"/>
              <a:sym typeface="Lustria"/>
            </a:endParaRPr>
          </a:p>
        </p:txBody>
      </p:sp>
      <p:sp>
        <p:nvSpPr>
          <p:cNvPr id="106" name="Google Shape;106;p16"/>
          <p:cNvSpPr txBox="1"/>
          <p:nvPr/>
        </p:nvSpPr>
        <p:spPr>
          <a:xfrm>
            <a:off x="4572000" y="821200"/>
            <a:ext cx="4548000" cy="677078"/>
          </a:xfrm>
          <a:prstGeom prst="rect">
            <a:avLst/>
          </a:prstGeom>
          <a:noFill/>
          <a:ln>
            <a:noFill/>
          </a:ln>
        </p:spPr>
        <p:txBody>
          <a:bodyPr spcFirstLastPara="1" wrap="square" lIns="91425" tIns="91425" rIns="91425" bIns="91425" anchor="t" anchorCtr="0">
            <a:spAutoFit/>
          </a:bodyPr>
          <a:lstStyle/>
          <a:p>
            <a:pPr lvl="0" algn="ctr"/>
            <a:r>
              <a:rPr lang="en-IN" sz="3200" b="1" dirty="0">
                <a:latin typeface="Lustria"/>
                <a:ea typeface="Lustria"/>
                <a:cs typeface="Lustria"/>
                <a:sym typeface="Lustria"/>
              </a:rPr>
              <a:t> </a:t>
            </a:r>
            <a:endParaRPr sz="3200" b="1" dirty="0">
              <a:latin typeface="Lustria"/>
              <a:ea typeface="Lustria"/>
              <a:cs typeface="Lustria"/>
              <a:sym typeface="Lustria"/>
            </a:endParaRPr>
          </a:p>
        </p:txBody>
      </p:sp>
      <p:cxnSp>
        <p:nvCxnSpPr>
          <p:cNvPr id="107" name="Google Shape;107;p16"/>
          <p:cNvCxnSpPr>
            <a:cxnSpLocks/>
          </p:cNvCxnSpPr>
          <p:nvPr/>
        </p:nvCxnSpPr>
        <p:spPr>
          <a:xfrm>
            <a:off x="4567200" y="6656225"/>
            <a:ext cx="0" cy="0"/>
          </a:xfrm>
          <a:prstGeom prst="straightConnector1">
            <a:avLst/>
          </a:prstGeom>
          <a:noFill/>
          <a:ln w="38100" cap="flat" cmpd="sng">
            <a:solidFill>
              <a:schemeClr val="dk1"/>
            </a:solidFill>
            <a:prstDash val="solid"/>
            <a:round/>
            <a:headEnd type="none" w="med" len="med"/>
            <a:tailEnd type="none" w="med" len="med"/>
          </a:ln>
        </p:spPr>
      </p:cxnSp>
      <p:sp>
        <p:nvSpPr>
          <p:cNvPr id="108" name="Google Shape;108;p16"/>
          <p:cNvSpPr txBox="1"/>
          <p:nvPr/>
        </p:nvSpPr>
        <p:spPr>
          <a:xfrm>
            <a:off x="899070" y="2218775"/>
            <a:ext cx="4548000" cy="235446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IN" sz="3600" b="1" dirty="0">
                <a:latin typeface="Lustria"/>
                <a:ea typeface="Lustria"/>
                <a:cs typeface="Lustria"/>
                <a:sym typeface="Lustria"/>
              </a:rPr>
              <a:t>.  </a:t>
            </a:r>
            <a:r>
              <a:rPr lang="en-IN" sz="2100" dirty="0">
                <a:latin typeface="Lustria"/>
                <a:ea typeface="Lustria"/>
                <a:cs typeface="Lustria"/>
                <a:sym typeface="Lustria"/>
              </a:rPr>
              <a:t> turtle</a:t>
            </a:r>
          </a:p>
          <a:p>
            <a:pPr marL="0" lvl="0" indent="0" algn="just" rtl="0">
              <a:spcBef>
                <a:spcPts val="0"/>
              </a:spcBef>
              <a:spcAft>
                <a:spcPts val="0"/>
              </a:spcAft>
              <a:buNone/>
            </a:pPr>
            <a:endParaRPr lang="en-IN" sz="2100" dirty="0">
              <a:latin typeface="Lustria"/>
              <a:ea typeface="Lustria"/>
              <a:cs typeface="Lustria"/>
              <a:sym typeface="Lustria"/>
            </a:endParaRPr>
          </a:p>
          <a:p>
            <a:pPr marL="342900" lvl="0" indent="-342900" algn="just" rtl="0">
              <a:spcBef>
                <a:spcPts val="0"/>
              </a:spcBef>
              <a:spcAft>
                <a:spcPts val="0"/>
              </a:spcAft>
              <a:buFont typeface="Arial" panose="020B0604020202020204" pitchFamily="34" charset="0"/>
              <a:buChar char="•"/>
            </a:pPr>
            <a:r>
              <a:rPr lang="en-IN" sz="2100" dirty="0">
                <a:latin typeface="Lustria"/>
                <a:ea typeface="Lustria"/>
                <a:cs typeface="Lustria"/>
                <a:sym typeface="Lustria"/>
              </a:rPr>
              <a:t>random</a:t>
            </a:r>
          </a:p>
          <a:p>
            <a:pPr marL="342900" lvl="0" indent="-342900" algn="just" rtl="0">
              <a:spcBef>
                <a:spcPts val="0"/>
              </a:spcBef>
              <a:spcAft>
                <a:spcPts val="0"/>
              </a:spcAft>
              <a:buFont typeface="Arial" panose="020B0604020202020204" pitchFamily="34" charset="0"/>
              <a:buChar char="•"/>
            </a:pPr>
            <a:endParaRPr lang="en-IN" sz="2100" dirty="0">
              <a:latin typeface="Lustria"/>
              <a:ea typeface="Lustria"/>
              <a:cs typeface="Lustria"/>
              <a:sym typeface="Lustria"/>
            </a:endParaRPr>
          </a:p>
          <a:p>
            <a:pPr marL="342900" lvl="0" indent="-342900" algn="just" rtl="0">
              <a:spcBef>
                <a:spcPts val="0"/>
              </a:spcBef>
              <a:spcAft>
                <a:spcPts val="0"/>
              </a:spcAft>
              <a:buFont typeface="Arial" panose="020B0604020202020204" pitchFamily="34" charset="0"/>
              <a:buChar char="•"/>
            </a:pPr>
            <a:r>
              <a:rPr lang="en-IN" sz="2100" dirty="0" err="1">
                <a:latin typeface="Lustria"/>
                <a:ea typeface="Lustria"/>
                <a:cs typeface="Lustria"/>
                <a:sym typeface="Lustria"/>
              </a:rPr>
              <a:t>freegames</a:t>
            </a:r>
            <a:endParaRPr lang="en-IN" sz="2100" dirty="0">
              <a:latin typeface="Lustria"/>
              <a:ea typeface="Lustria"/>
              <a:cs typeface="Lustria"/>
              <a:sym typeface="Lustria"/>
            </a:endParaRPr>
          </a:p>
          <a:p>
            <a:pPr marL="342900" lvl="0" indent="-342900" algn="just" rtl="0">
              <a:spcBef>
                <a:spcPts val="0"/>
              </a:spcBef>
              <a:spcAft>
                <a:spcPts val="0"/>
              </a:spcAft>
              <a:buFont typeface="Arial" panose="020B0604020202020204" pitchFamily="34" charset="0"/>
              <a:buChar char="•"/>
            </a:pPr>
            <a:endParaRPr lang="en-IN" sz="2100" dirty="0">
              <a:latin typeface="Lustria"/>
              <a:ea typeface="Lustria"/>
              <a:cs typeface="Lustria"/>
              <a:sym typeface="Lustria"/>
            </a:endParaRPr>
          </a:p>
        </p:txBody>
      </p:sp>
      <p:sp>
        <p:nvSpPr>
          <p:cNvPr id="109" name="Google Shape;109;p16"/>
          <p:cNvSpPr txBox="1"/>
          <p:nvPr/>
        </p:nvSpPr>
        <p:spPr>
          <a:xfrm>
            <a:off x="4749750" y="1408356"/>
            <a:ext cx="4091700" cy="50780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100" dirty="0">
                <a:latin typeface="Lustria"/>
                <a:ea typeface="Lustria"/>
                <a:cs typeface="Lustria"/>
                <a:sym typeface="Lustria"/>
              </a:rPr>
              <a:t> </a:t>
            </a:r>
            <a:endParaRPr sz="2100" dirty="0">
              <a:latin typeface="Lustria"/>
              <a:ea typeface="Lustria"/>
              <a:cs typeface="Lustria"/>
              <a:sym typeface="Lustria"/>
            </a:endParaRPr>
          </a:p>
        </p:txBody>
      </p:sp>
      <p:pic>
        <p:nvPicPr>
          <p:cNvPr id="2" name="Picture 1">
            <a:extLst>
              <a:ext uri="{FF2B5EF4-FFF2-40B4-BE49-F238E27FC236}">
                <a16:creationId xmlns:a16="http://schemas.microsoft.com/office/drawing/2014/main" id="{30AEE92D-641B-F31D-EE22-4C33E6548CC7}"/>
              </a:ext>
            </a:extLst>
          </p:cNvPr>
          <p:cNvPicPr>
            <a:picLocks noChangeAspect="1"/>
          </p:cNvPicPr>
          <p:nvPr/>
        </p:nvPicPr>
        <p:blipFill rotWithShape="1">
          <a:blip r:embed="rId3"/>
          <a:srcRect l="28939" b="27399"/>
          <a:stretch/>
        </p:blipFill>
        <p:spPr>
          <a:xfrm>
            <a:off x="3962604" y="2085434"/>
            <a:ext cx="4548000" cy="21129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67" name="Google Shape;167;p19"/>
          <p:cNvSpPr txBox="1"/>
          <p:nvPr/>
        </p:nvSpPr>
        <p:spPr>
          <a:xfrm>
            <a:off x="1853244" y="787927"/>
            <a:ext cx="43785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3200" dirty="0">
                <a:latin typeface="Calibri"/>
                <a:ea typeface="Calibri"/>
                <a:cs typeface="Calibri"/>
                <a:sym typeface="Calibri"/>
              </a:rPr>
              <a:t> </a:t>
            </a:r>
            <a:endParaRPr sz="3200" dirty="0">
              <a:latin typeface="Calibri"/>
              <a:ea typeface="Calibri"/>
              <a:cs typeface="Calibri"/>
              <a:sym typeface="Calibri"/>
            </a:endParaRPr>
          </a:p>
        </p:txBody>
      </p:sp>
      <p:sp>
        <p:nvSpPr>
          <p:cNvPr id="2" name="Title 1">
            <a:extLst>
              <a:ext uri="{FF2B5EF4-FFF2-40B4-BE49-F238E27FC236}">
                <a16:creationId xmlns:a16="http://schemas.microsoft.com/office/drawing/2014/main" id="{4A973F3F-8CB9-C726-1AEC-B86CD271099A}"/>
              </a:ext>
            </a:extLst>
          </p:cNvPr>
          <p:cNvSpPr>
            <a:spLocks noGrp="1"/>
          </p:cNvSpPr>
          <p:nvPr>
            <p:ph type="title"/>
          </p:nvPr>
        </p:nvSpPr>
        <p:spPr/>
        <p:txBody>
          <a:bodyPr/>
          <a:lstStyle/>
          <a:p>
            <a:r>
              <a:rPr lang="en-IN" dirty="0"/>
              <a:t>MODULES:</a:t>
            </a:r>
          </a:p>
        </p:txBody>
      </p:sp>
      <p:sp>
        <p:nvSpPr>
          <p:cNvPr id="3" name="Text Placeholder 2">
            <a:extLst>
              <a:ext uri="{FF2B5EF4-FFF2-40B4-BE49-F238E27FC236}">
                <a16:creationId xmlns:a16="http://schemas.microsoft.com/office/drawing/2014/main" id="{5011D2FA-8F0E-337A-0D4D-0E54E135BE18}"/>
              </a:ext>
            </a:extLst>
          </p:cNvPr>
          <p:cNvSpPr>
            <a:spLocks noGrp="1"/>
          </p:cNvSpPr>
          <p:nvPr>
            <p:ph type="body" idx="1"/>
          </p:nvPr>
        </p:nvSpPr>
        <p:spPr>
          <a:xfrm>
            <a:off x="8495070" y="181612"/>
            <a:ext cx="191729" cy="45719"/>
          </a:xfrm>
        </p:spPr>
        <p:txBody>
          <a:bodyPr>
            <a:normAutofit fontScale="25000" lnSpcReduction="20000"/>
          </a:bodyPr>
          <a:lstStyle/>
          <a:p>
            <a:endParaRPr lang="en-IN" dirty="0"/>
          </a:p>
        </p:txBody>
      </p:sp>
      <p:sp>
        <p:nvSpPr>
          <p:cNvPr id="4" name="Text Placeholder 3">
            <a:extLst>
              <a:ext uri="{FF2B5EF4-FFF2-40B4-BE49-F238E27FC236}">
                <a16:creationId xmlns:a16="http://schemas.microsoft.com/office/drawing/2014/main" id="{93253E79-5DC6-F881-5E06-01CC123D3289}"/>
              </a:ext>
            </a:extLst>
          </p:cNvPr>
          <p:cNvSpPr>
            <a:spLocks noGrp="1"/>
          </p:cNvSpPr>
          <p:nvPr>
            <p:ph type="body" idx="2"/>
          </p:nvPr>
        </p:nvSpPr>
        <p:spPr>
          <a:xfrm>
            <a:off x="457200" y="1435100"/>
            <a:ext cx="8382000" cy="4385597"/>
          </a:xfrm>
        </p:spPr>
        <p:txBody>
          <a:bodyPr>
            <a:normAutofit fontScale="92500" lnSpcReduction="10000"/>
          </a:bodyPr>
          <a:lstStyle/>
          <a:p>
            <a:pPr marL="571500" indent="-342900">
              <a:buAutoNum type="arabicPeriod"/>
            </a:pPr>
            <a:r>
              <a:rPr lang="en-IN" sz="2400" dirty="0"/>
              <a:t>Turtle:</a:t>
            </a:r>
          </a:p>
          <a:p>
            <a:pPr algn="l">
              <a:buFont typeface="Arial" panose="020B0604020202020204" pitchFamily="34" charset="0"/>
              <a:buChar char="•"/>
            </a:pPr>
            <a:r>
              <a:rPr lang="en-IN" sz="2400" dirty="0"/>
              <a:t>              </a:t>
            </a:r>
            <a:r>
              <a:rPr lang="en-US" sz="1800" dirty="0">
                <a:solidFill>
                  <a:srgbClr val="444444"/>
                </a:solidFill>
                <a:effectLst/>
                <a:latin typeface="Roboto" panose="02000000000000000000" pitchFamily="2" charset="0"/>
              </a:rPr>
              <a:t>Turtle is a special feathers of Python. Using Turtle, we can easily draw in a drawing board. First we import the turtle module. Then create a window, next we create turtle object and using turtle method we can draw in the drawing board. </a:t>
            </a:r>
            <a:endParaRPr lang="en-US" sz="3600" dirty="0">
              <a:solidFill>
                <a:srgbClr val="444444"/>
              </a:solidFill>
              <a:effectLst/>
              <a:latin typeface="Roboto" panose="02000000000000000000" pitchFamily="2" charset="0"/>
            </a:endParaRPr>
          </a:p>
          <a:p>
            <a:pPr marL="228600" indent="0"/>
            <a:r>
              <a:rPr lang="en-IN" sz="2400" dirty="0"/>
              <a:t>2. random:</a:t>
            </a:r>
          </a:p>
          <a:p>
            <a:pPr algn="l">
              <a:buFont typeface="Arial" panose="020B0604020202020204" pitchFamily="34" charset="0"/>
              <a:buChar char="•"/>
            </a:pPr>
            <a:r>
              <a:rPr lang="en-IN" dirty="0"/>
              <a:t>       </a:t>
            </a:r>
            <a:r>
              <a:rPr lang="en-US" sz="1800" b="0" i="0" dirty="0">
                <a:solidFill>
                  <a:srgbClr val="111111"/>
                </a:solidFill>
                <a:effectLst/>
                <a:latin typeface="Roboto" panose="02000000000000000000" pitchFamily="2" charset="0"/>
              </a:rPr>
              <a:t>In Python random is a module that is available in the NumPy library. This module returns an array of specified shapes and fills it with random floats and integers.</a:t>
            </a:r>
          </a:p>
          <a:p>
            <a:pPr algn="l">
              <a:buFont typeface="Arial" panose="020B0604020202020204" pitchFamily="34" charset="0"/>
              <a:buChar char="•"/>
            </a:pPr>
            <a:endParaRPr lang="en-US" sz="1800" dirty="0">
              <a:solidFill>
                <a:srgbClr val="111111"/>
              </a:solidFill>
              <a:latin typeface="Roboto" panose="02000000000000000000" pitchFamily="2" charset="0"/>
            </a:endParaRPr>
          </a:p>
          <a:p>
            <a:pPr marL="228600" indent="0" algn="l"/>
            <a:r>
              <a:rPr lang="en-US" sz="1800" b="0" i="0" dirty="0">
                <a:solidFill>
                  <a:srgbClr val="111111"/>
                </a:solidFill>
                <a:effectLst/>
                <a:latin typeface="Roboto" panose="02000000000000000000" pitchFamily="2" charset="0"/>
              </a:rPr>
              <a:t>3. </a:t>
            </a:r>
            <a:r>
              <a:rPr lang="en-US" sz="2200" b="0" i="0" dirty="0" err="1">
                <a:solidFill>
                  <a:srgbClr val="111111"/>
                </a:solidFill>
                <a:effectLst/>
                <a:latin typeface="Roboto" panose="02000000000000000000" pitchFamily="2" charset="0"/>
              </a:rPr>
              <a:t>freegames</a:t>
            </a:r>
            <a:r>
              <a:rPr lang="en-US" sz="1900" b="0" i="0" dirty="0">
                <a:solidFill>
                  <a:srgbClr val="111111"/>
                </a:solidFill>
                <a:effectLst/>
                <a:latin typeface="Roboto" panose="02000000000000000000" pitchFamily="2" charset="0"/>
              </a:rPr>
              <a:t>:</a:t>
            </a:r>
            <a:endParaRPr lang="en-US" sz="1800" b="0" i="0" dirty="0">
              <a:solidFill>
                <a:srgbClr val="111111"/>
              </a:solidFill>
              <a:effectLst/>
              <a:latin typeface="Roboto" panose="02000000000000000000" pitchFamily="2" charset="0"/>
            </a:endParaRPr>
          </a:p>
          <a:p>
            <a:pPr marL="228600" indent="0"/>
            <a:r>
              <a:rPr lang="en-US" sz="3200" b="0" i="0" dirty="0">
                <a:solidFill>
                  <a:srgbClr val="444444"/>
                </a:solidFill>
                <a:effectLst/>
                <a:latin typeface="Roboto" panose="02000000000000000000" pitchFamily="2" charset="0"/>
              </a:rPr>
              <a:t> </a:t>
            </a:r>
            <a:r>
              <a:rPr lang="en-US" sz="1600" b="0" i="0" dirty="0">
                <a:solidFill>
                  <a:srgbClr val="444444"/>
                </a:solidFill>
                <a:effectLst/>
                <a:latin typeface="Roboto" panose="02000000000000000000" pitchFamily="2" charset="0"/>
              </a:rPr>
              <a:t>Free Python Games is an Apache2 licensed collection of free Python games intended for education and fun. The games are written in simple Python code and designed for experimentation and changes. Simplified versions of several classic arcade games are included.</a:t>
            </a:r>
            <a:endParaRPr lang="en-IN"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1"/>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b="1">
                <a:latin typeface="Lustria"/>
                <a:ea typeface="Lustria"/>
                <a:cs typeface="Lustria"/>
                <a:sym typeface="Lustria"/>
              </a:rPr>
              <a:t>Design</a:t>
            </a:r>
            <a:endParaRPr b="1">
              <a:latin typeface="Lustria"/>
              <a:ea typeface="Lustria"/>
              <a:cs typeface="Lustria"/>
              <a:sym typeface="Lustria"/>
            </a:endParaRPr>
          </a:p>
        </p:txBody>
      </p:sp>
      <p:sp>
        <p:nvSpPr>
          <p:cNvPr id="183" name="Google Shape;183;p21"/>
          <p:cNvSpPr txBox="1"/>
          <p:nvPr/>
        </p:nvSpPr>
        <p:spPr>
          <a:xfrm>
            <a:off x="457200" y="1133550"/>
            <a:ext cx="4378500" cy="677100"/>
          </a:xfrm>
          <a:prstGeom prst="rect">
            <a:avLst/>
          </a:prstGeom>
          <a:noFill/>
          <a:ln>
            <a:noFill/>
          </a:ln>
        </p:spPr>
        <p:txBody>
          <a:bodyPr spcFirstLastPara="1" wrap="square" lIns="91425" tIns="91425" rIns="91425" bIns="91425" anchor="t" anchorCtr="0">
            <a:spAutoFit/>
          </a:bodyPr>
          <a:lstStyle/>
          <a:p>
            <a:pPr marL="457200" lvl="0" indent="-431800" algn="l" rtl="0">
              <a:spcBef>
                <a:spcPts val="0"/>
              </a:spcBef>
              <a:spcAft>
                <a:spcPts val="0"/>
              </a:spcAft>
              <a:buSzPts val="3200"/>
              <a:buFont typeface="Calibri"/>
              <a:buChar char="●"/>
            </a:pPr>
            <a:r>
              <a:rPr lang="en-IN" sz="3200">
                <a:latin typeface="Calibri"/>
                <a:ea typeface="Calibri"/>
                <a:cs typeface="Calibri"/>
                <a:sym typeface="Calibri"/>
              </a:rPr>
              <a:t>Python</a:t>
            </a:r>
            <a:endParaRPr sz="3200">
              <a:latin typeface="Calibri"/>
              <a:ea typeface="Calibri"/>
              <a:cs typeface="Calibri"/>
              <a:sym typeface="Calibri"/>
            </a:endParaRPr>
          </a:p>
        </p:txBody>
      </p:sp>
      <p:sp>
        <p:nvSpPr>
          <p:cNvPr id="184" name="Google Shape;184;p21"/>
          <p:cNvSpPr txBox="1"/>
          <p:nvPr/>
        </p:nvSpPr>
        <p:spPr>
          <a:xfrm>
            <a:off x="623450" y="1771175"/>
            <a:ext cx="80634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700">
              <a:latin typeface="Calibri"/>
              <a:ea typeface="Calibri"/>
              <a:cs typeface="Calibri"/>
              <a:sym typeface="Calibri"/>
            </a:endParaRPr>
          </a:p>
        </p:txBody>
      </p:sp>
      <p:pic>
        <p:nvPicPr>
          <p:cNvPr id="185" name="Google Shape;185;p21"/>
          <p:cNvPicPr preferRelativeResize="0"/>
          <p:nvPr/>
        </p:nvPicPr>
        <p:blipFill>
          <a:blip r:embed="rId3">
            <a:alphaModFix/>
          </a:blip>
          <a:stretch>
            <a:fillRect/>
          </a:stretch>
        </p:blipFill>
        <p:spPr>
          <a:xfrm>
            <a:off x="152400" y="2571100"/>
            <a:ext cx="2702676" cy="2702676"/>
          </a:xfrm>
          <a:prstGeom prst="rect">
            <a:avLst/>
          </a:prstGeom>
          <a:noFill/>
          <a:ln>
            <a:noFill/>
          </a:ln>
        </p:spPr>
      </p:pic>
      <p:sp>
        <p:nvSpPr>
          <p:cNvPr id="186" name="Google Shape;186;p21"/>
          <p:cNvSpPr txBox="1"/>
          <p:nvPr/>
        </p:nvSpPr>
        <p:spPr>
          <a:xfrm>
            <a:off x="2855075" y="2182100"/>
            <a:ext cx="5618400" cy="337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2000">
                <a:latin typeface="Calibri"/>
                <a:ea typeface="Calibri"/>
                <a:cs typeface="Calibri"/>
                <a:sym typeface="Calibri"/>
              </a:rPr>
              <a:t>We use python to write code for the project.</a:t>
            </a: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a:p>
            <a:pPr marL="0" lvl="0" indent="0" algn="l" rtl="0">
              <a:lnSpc>
                <a:spcPct val="115000"/>
              </a:lnSpc>
              <a:spcBef>
                <a:spcPts val="0"/>
              </a:spcBef>
              <a:spcAft>
                <a:spcPts val="0"/>
              </a:spcAft>
              <a:buNone/>
            </a:pPr>
            <a:r>
              <a:rPr lang="en-IN" sz="2800" b="1">
                <a:latin typeface="Calibri"/>
                <a:ea typeface="Calibri"/>
                <a:cs typeface="Calibri"/>
                <a:sym typeface="Calibri"/>
              </a:rPr>
              <a:t>Reasons</a:t>
            </a:r>
            <a:r>
              <a:rPr lang="en-IN" sz="2400" b="1">
                <a:latin typeface="Calibri"/>
                <a:ea typeface="Calibri"/>
                <a:cs typeface="Calibri"/>
                <a:sym typeface="Calibri"/>
              </a:rPr>
              <a:t>:</a:t>
            </a:r>
            <a:r>
              <a:rPr lang="en-IN" sz="2600" b="1">
                <a:latin typeface="Calibri"/>
                <a:ea typeface="Calibri"/>
                <a:cs typeface="Calibri"/>
                <a:sym typeface="Calibri"/>
              </a:rPr>
              <a:t> </a:t>
            </a:r>
            <a:endParaRPr sz="2600" b="1">
              <a:latin typeface="Calibri"/>
              <a:ea typeface="Calibri"/>
              <a:cs typeface="Calibri"/>
              <a:sym typeface="Calibri"/>
            </a:endParaRPr>
          </a:p>
          <a:p>
            <a:pPr marL="457200" lvl="0" indent="-355600" algn="l" rtl="0">
              <a:lnSpc>
                <a:spcPct val="115000"/>
              </a:lnSpc>
              <a:spcBef>
                <a:spcPts val="0"/>
              </a:spcBef>
              <a:spcAft>
                <a:spcPts val="0"/>
              </a:spcAft>
              <a:buSzPts val="2000"/>
              <a:buFont typeface="Calibri"/>
              <a:buChar char="●"/>
            </a:pPr>
            <a:r>
              <a:rPr lang="en-IN" sz="2000">
                <a:latin typeface="Calibri"/>
                <a:ea typeface="Calibri"/>
                <a:cs typeface="Calibri"/>
                <a:sym typeface="Calibri"/>
              </a:rPr>
              <a:t>Python is extremely easy to handle .</a:t>
            </a:r>
            <a:endParaRPr sz="2000">
              <a:latin typeface="Calibri"/>
              <a:ea typeface="Calibri"/>
              <a:cs typeface="Calibri"/>
              <a:sym typeface="Calibri"/>
            </a:endParaRPr>
          </a:p>
          <a:p>
            <a:pPr marL="457200" lvl="0" indent="-355600" algn="l" rtl="0">
              <a:lnSpc>
                <a:spcPct val="115000"/>
              </a:lnSpc>
              <a:spcBef>
                <a:spcPts val="0"/>
              </a:spcBef>
              <a:spcAft>
                <a:spcPts val="0"/>
              </a:spcAft>
              <a:buSzPts val="2000"/>
              <a:buFont typeface="Calibri"/>
              <a:buChar char="●"/>
            </a:pPr>
            <a:r>
              <a:rPr lang="en-IN" sz="2000">
                <a:latin typeface="Calibri"/>
                <a:ea typeface="Calibri"/>
                <a:cs typeface="Calibri"/>
                <a:sym typeface="Calibri"/>
              </a:rPr>
              <a:t>Python has wide-range of packages which makes code to write in efficient way.</a:t>
            </a:r>
            <a:endParaRPr sz="2000">
              <a:latin typeface="Calibri"/>
              <a:ea typeface="Calibri"/>
              <a:cs typeface="Calibri"/>
              <a:sym typeface="Calibri"/>
            </a:endParaRPr>
          </a:p>
          <a:p>
            <a:pPr marL="457200" lvl="0" indent="-355600" algn="l" rtl="0">
              <a:lnSpc>
                <a:spcPct val="115000"/>
              </a:lnSpc>
              <a:spcBef>
                <a:spcPts val="0"/>
              </a:spcBef>
              <a:spcAft>
                <a:spcPts val="0"/>
              </a:spcAft>
              <a:buSzPts val="2000"/>
              <a:buFont typeface="Calibri"/>
              <a:buChar char="●"/>
            </a:pPr>
            <a:r>
              <a:rPr lang="en-IN" sz="2000">
                <a:latin typeface="Calibri"/>
                <a:ea typeface="Calibri"/>
                <a:cs typeface="Calibri"/>
                <a:sym typeface="Calibri"/>
              </a:rPr>
              <a:t>Performing data analysis and designing neural networks is easier in python.</a:t>
            </a:r>
            <a:endParaRPr sz="2000">
              <a:latin typeface="Calibri"/>
              <a:ea typeface="Calibri"/>
              <a:cs typeface="Calibri"/>
              <a:sym typeface="Calibri"/>
            </a:endParaRPr>
          </a:p>
          <a:p>
            <a:pPr marL="457200" lvl="0" indent="-355600" algn="l" rtl="0">
              <a:lnSpc>
                <a:spcPct val="115000"/>
              </a:lnSpc>
              <a:spcBef>
                <a:spcPts val="0"/>
              </a:spcBef>
              <a:spcAft>
                <a:spcPts val="0"/>
              </a:spcAft>
              <a:buSzPts val="2000"/>
              <a:buFont typeface="Calibri"/>
              <a:buChar char="●"/>
            </a:pPr>
            <a:r>
              <a:rPr lang="en-IN" sz="2000">
                <a:latin typeface="Calibri"/>
                <a:ea typeface="Calibri"/>
                <a:cs typeface="Calibri"/>
                <a:sym typeface="Calibri"/>
              </a:rPr>
              <a:t>Python has very good community support.</a:t>
            </a:r>
            <a:endParaRPr sz="20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3"/>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dirty="0">
                <a:latin typeface="Lustria"/>
                <a:ea typeface="Lustria"/>
                <a:cs typeface="Lustria"/>
                <a:sym typeface="Lustria"/>
              </a:rPr>
              <a:t>BLOCK DIAGRAM:</a:t>
            </a:r>
            <a:endParaRPr b="1" dirty="0">
              <a:latin typeface="Lustria"/>
              <a:ea typeface="Lustria"/>
              <a:cs typeface="Lustria"/>
              <a:sym typeface="Lustria"/>
            </a:endParaRPr>
          </a:p>
        </p:txBody>
      </p:sp>
      <p:pic>
        <p:nvPicPr>
          <p:cNvPr id="17" name="Picture 16">
            <a:extLst>
              <a:ext uri="{FF2B5EF4-FFF2-40B4-BE49-F238E27FC236}">
                <a16:creationId xmlns:a16="http://schemas.microsoft.com/office/drawing/2014/main" id="{66E6AAEF-4466-2890-06A2-D40BD1984629}"/>
              </a:ext>
            </a:extLst>
          </p:cNvPr>
          <p:cNvPicPr>
            <a:picLocks noChangeAspect="1"/>
          </p:cNvPicPr>
          <p:nvPr/>
        </p:nvPicPr>
        <p:blipFill>
          <a:blip r:embed="rId3"/>
          <a:stretch>
            <a:fillRect/>
          </a:stretch>
        </p:blipFill>
        <p:spPr>
          <a:xfrm>
            <a:off x="3972231" y="806245"/>
            <a:ext cx="3362781" cy="3392129"/>
          </a:xfrm>
          <a:prstGeom prst="rect">
            <a:avLst/>
          </a:prstGeom>
        </p:spPr>
      </p:pic>
      <p:sp>
        <p:nvSpPr>
          <p:cNvPr id="2" name="Text Placeholder 1">
            <a:extLst>
              <a:ext uri="{FF2B5EF4-FFF2-40B4-BE49-F238E27FC236}">
                <a16:creationId xmlns:a16="http://schemas.microsoft.com/office/drawing/2014/main" id="{F49F4314-F14E-ABCD-1076-8620C5E155CE}"/>
              </a:ext>
            </a:extLst>
          </p:cNvPr>
          <p:cNvSpPr>
            <a:spLocks noGrp="1"/>
          </p:cNvSpPr>
          <p:nvPr>
            <p:ph type="body" idx="1"/>
          </p:nvPr>
        </p:nvSpPr>
        <p:spPr>
          <a:xfrm>
            <a:off x="3613354" y="273050"/>
            <a:ext cx="5073446" cy="4475931"/>
          </a:xfrm>
        </p:spPr>
        <p:txBody>
          <a:bodyPr/>
          <a:lstStyle/>
          <a:p>
            <a:pPr marL="25400" indent="0">
              <a:buNone/>
            </a:pPr>
            <a:endParaRPr lang="en-IN" dirty="0"/>
          </a:p>
        </p:txBody>
      </p:sp>
      <p:sp>
        <p:nvSpPr>
          <p:cNvPr id="3" name="Text Placeholder 2">
            <a:extLst>
              <a:ext uri="{FF2B5EF4-FFF2-40B4-BE49-F238E27FC236}">
                <a16:creationId xmlns:a16="http://schemas.microsoft.com/office/drawing/2014/main" id="{1EC196D1-8C47-E936-D6A7-1D7431E9D65B}"/>
              </a:ext>
            </a:extLst>
          </p:cNvPr>
          <p:cNvSpPr>
            <a:spLocks noGrp="1"/>
          </p:cNvSpPr>
          <p:nvPr>
            <p:ph type="body" idx="2"/>
          </p:nvPr>
        </p:nvSpPr>
        <p:spPr/>
        <p:txBody>
          <a:bodyPr/>
          <a:lstStyle/>
          <a:p>
            <a:r>
              <a:rPr lang="en-IN" dirty="0"/>
              <a:t>ex</a:t>
            </a:r>
          </a:p>
        </p:txBody>
      </p:sp>
      <p:sp>
        <p:nvSpPr>
          <p:cNvPr id="5" name="Rectangle 4">
            <a:extLst>
              <a:ext uri="{FF2B5EF4-FFF2-40B4-BE49-F238E27FC236}">
                <a16:creationId xmlns:a16="http://schemas.microsoft.com/office/drawing/2014/main" id="{BF728B68-ACC3-A9E4-9F16-C5E8AA1AA974}"/>
              </a:ext>
            </a:extLst>
          </p:cNvPr>
          <p:cNvSpPr/>
          <p:nvPr/>
        </p:nvSpPr>
        <p:spPr>
          <a:xfrm>
            <a:off x="855406" y="1681316"/>
            <a:ext cx="1681317" cy="9158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Install python</a:t>
            </a:r>
          </a:p>
        </p:txBody>
      </p:sp>
      <p:sp>
        <p:nvSpPr>
          <p:cNvPr id="6" name="Arrow: Down 5">
            <a:extLst>
              <a:ext uri="{FF2B5EF4-FFF2-40B4-BE49-F238E27FC236}">
                <a16:creationId xmlns:a16="http://schemas.microsoft.com/office/drawing/2014/main" id="{A3AFA643-4F8E-0DD0-632B-0B7C3E9F89A4}"/>
              </a:ext>
            </a:extLst>
          </p:cNvPr>
          <p:cNvSpPr/>
          <p:nvPr/>
        </p:nvSpPr>
        <p:spPr>
          <a:xfrm>
            <a:off x="1533832" y="2703868"/>
            <a:ext cx="334298" cy="550610"/>
          </a:xfrm>
          <a:prstGeom prst="downArrow">
            <a:avLst>
              <a:gd name="adj1" fmla="val 50000"/>
              <a:gd name="adj2" fmla="val 436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EE6B55BB-5D66-5261-151F-D55BF94EE4F0}"/>
              </a:ext>
            </a:extLst>
          </p:cNvPr>
          <p:cNvSpPr/>
          <p:nvPr/>
        </p:nvSpPr>
        <p:spPr>
          <a:xfrm flipH="1">
            <a:off x="855405" y="3361196"/>
            <a:ext cx="1681317" cy="1055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Install the required modules</a:t>
            </a:r>
          </a:p>
        </p:txBody>
      </p:sp>
      <p:sp>
        <p:nvSpPr>
          <p:cNvPr id="8" name="Arrow: Down 7">
            <a:extLst>
              <a:ext uri="{FF2B5EF4-FFF2-40B4-BE49-F238E27FC236}">
                <a16:creationId xmlns:a16="http://schemas.microsoft.com/office/drawing/2014/main" id="{4D52D583-5FC6-346D-CADC-5CF8CC028B38}"/>
              </a:ext>
            </a:extLst>
          </p:cNvPr>
          <p:cNvSpPr/>
          <p:nvPr/>
        </p:nvSpPr>
        <p:spPr>
          <a:xfrm>
            <a:off x="1533832" y="4523247"/>
            <a:ext cx="334298" cy="65343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5D55B557-B17B-CDF6-BB81-5CB50C871773}"/>
              </a:ext>
            </a:extLst>
          </p:cNvPr>
          <p:cNvSpPr/>
          <p:nvPr/>
        </p:nvSpPr>
        <p:spPr>
          <a:xfrm>
            <a:off x="855405" y="5283402"/>
            <a:ext cx="1681317" cy="84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Execute the code</a:t>
            </a:r>
          </a:p>
        </p:txBody>
      </p:sp>
      <p:sp>
        <p:nvSpPr>
          <p:cNvPr id="10" name="Arrow: Right 9">
            <a:extLst>
              <a:ext uri="{FF2B5EF4-FFF2-40B4-BE49-F238E27FC236}">
                <a16:creationId xmlns:a16="http://schemas.microsoft.com/office/drawing/2014/main" id="{CC40ADE1-97D3-70EF-43B6-3886ED6FD2B6}"/>
              </a:ext>
            </a:extLst>
          </p:cNvPr>
          <p:cNvSpPr/>
          <p:nvPr/>
        </p:nvSpPr>
        <p:spPr>
          <a:xfrm>
            <a:off x="2679623" y="5653548"/>
            <a:ext cx="574854" cy="1474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529B2DDB-F870-0D97-1816-5580E7D39086}"/>
              </a:ext>
            </a:extLst>
          </p:cNvPr>
          <p:cNvSpPr/>
          <p:nvPr/>
        </p:nvSpPr>
        <p:spPr>
          <a:xfrm flipH="1">
            <a:off x="3465510" y="5283402"/>
            <a:ext cx="1681316" cy="84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Graphical output</a:t>
            </a:r>
          </a:p>
        </p:txBody>
      </p:sp>
      <p:sp>
        <p:nvSpPr>
          <p:cNvPr id="12" name="Arrow: Right 11">
            <a:extLst>
              <a:ext uri="{FF2B5EF4-FFF2-40B4-BE49-F238E27FC236}">
                <a16:creationId xmlns:a16="http://schemas.microsoft.com/office/drawing/2014/main" id="{01837CE1-8885-D523-211E-4EF212A590EB}"/>
              </a:ext>
            </a:extLst>
          </p:cNvPr>
          <p:cNvSpPr/>
          <p:nvPr/>
        </p:nvSpPr>
        <p:spPr>
          <a:xfrm>
            <a:off x="5289755" y="5555226"/>
            <a:ext cx="766916" cy="1495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F075FE57-A23F-9D51-AEF5-EB90712238DC}"/>
              </a:ext>
            </a:extLst>
          </p:cNvPr>
          <p:cNvSpPr/>
          <p:nvPr/>
        </p:nvSpPr>
        <p:spPr>
          <a:xfrm rot="10800000" flipV="1">
            <a:off x="6199600" y="5312896"/>
            <a:ext cx="1508889" cy="84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MEMORY GAME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idx="4294967295"/>
          </p:nvPr>
        </p:nvSpPr>
        <p:spPr>
          <a:xfrm>
            <a:off x="0" y="274638"/>
            <a:ext cx="8229600" cy="1143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IN" b="1">
                <a:latin typeface="Lustria"/>
                <a:ea typeface="Lustria"/>
                <a:cs typeface="Lustria"/>
                <a:sym typeface="Lustria"/>
              </a:rPr>
              <a:t>              Implementation</a:t>
            </a:r>
            <a:endParaRPr b="1">
              <a:latin typeface="Lustria"/>
              <a:ea typeface="Lustria"/>
              <a:cs typeface="Lustria"/>
              <a:sym typeface="Lustria"/>
            </a:endParaRPr>
          </a:p>
        </p:txBody>
      </p:sp>
      <p:sp>
        <p:nvSpPr>
          <p:cNvPr id="226" name="Google Shape;226;p26"/>
          <p:cNvSpPr txBox="1"/>
          <p:nvPr/>
        </p:nvSpPr>
        <p:spPr>
          <a:xfrm>
            <a:off x="888900" y="5724450"/>
            <a:ext cx="3669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28" name="Google Shape;228;p26"/>
          <p:cNvSpPr txBox="1"/>
          <p:nvPr/>
        </p:nvSpPr>
        <p:spPr>
          <a:xfrm>
            <a:off x="3844412" y="2605549"/>
            <a:ext cx="5074137" cy="164657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900" dirty="0">
                <a:latin typeface="Calibri"/>
                <a:ea typeface="Calibri"/>
                <a:cs typeface="Calibri"/>
                <a:sym typeface="Calibri"/>
              </a:rPr>
              <a:t>We used python 3.11 as our primary IDE , it is easy to write the code and execute and also to install modules.</a:t>
            </a:r>
          </a:p>
          <a:p>
            <a:pPr marL="0" lvl="0" indent="0" algn="l" rtl="0">
              <a:spcBef>
                <a:spcPts val="0"/>
              </a:spcBef>
              <a:spcAft>
                <a:spcPts val="0"/>
              </a:spcAft>
              <a:buNone/>
            </a:pPr>
            <a:r>
              <a:rPr lang="en-IN" sz="1900" dirty="0">
                <a:latin typeface="Calibri"/>
                <a:ea typeface="Calibri"/>
                <a:cs typeface="Calibri"/>
                <a:sym typeface="Calibri"/>
              </a:rPr>
              <a:t>As it is easy to work and install modules</a:t>
            </a:r>
          </a:p>
          <a:p>
            <a:pPr marL="0" lvl="0" indent="0" algn="l" rtl="0">
              <a:spcBef>
                <a:spcPts val="0"/>
              </a:spcBef>
              <a:spcAft>
                <a:spcPts val="0"/>
              </a:spcAft>
              <a:buNone/>
            </a:pPr>
            <a:endParaRPr sz="1900" dirty="0">
              <a:latin typeface="Calibri"/>
              <a:ea typeface="Calibri"/>
              <a:cs typeface="Calibri"/>
              <a:sym typeface="Calibri"/>
            </a:endParaRPr>
          </a:p>
        </p:txBody>
      </p:sp>
      <p:pic>
        <p:nvPicPr>
          <p:cNvPr id="2" name="Picture 1">
            <a:extLst>
              <a:ext uri="{FF2B5EF4-FFF2-40B4-BE49-F238E27FC236}">
                <a16:creationId xmlns:a16="http://schemas.microsoft.com/office/drawing/2014/main" id="{251B3C48-FD66-983E-2940-0A4BCB8D2A06}"/>
              </a:ext>
            </a:extLst>
          </p:cNvPr>
          <p:cNvPicPr>
            <a:picLocks noChangeAspect="1"/>
          </p:cNvPicPr>
          <p:nvPr/>
        </p:nvPicPr>
        <p:blipFill>
          <a:blip r:embed="rId3"/>
          <a:stretch>
            <a:fillRect/>
          </a:stretch>
        </p:blipFill>
        <p:spPr>
          <a:xfrm>
            <a:off x="796413" y="2005781"/>
            <a:ext cx="2782529" cy="2773600"/>
          </a:xfrm>
          <a:prstGeom prst="rect">
            <a:avLst/>
          </a:prstGeom>
        </p:spPr>
      </p:pic>
      <p:sp>
        <p:nvSpPr>
          <p:cNvPr id="4" name="TextBox 3">
            <a:extLst>
              <a:ext uri="{FF2B5EF4-FFF2-40B4-BE49-F238E27FC236}">
                <a16:creationId xmlns:a16="http://schemas.microsoft.com/office/drawing/2014/main" id="{CB8C94CA-D0EA-8D09-7698-6D2BFB8AA14B}"/>
              </a:ext>
            </a:extLst>
          </p:cNvPr>
          <p:cNvSpPr txBox="1"/>
          <p:nvPr/>
        </p:nvSpPr>
        <p:spPr>
          <a:xfrm>
            <a:off x="3200400" y="-723946"/>
            <a:ext cx="4572000" cy="307777"/>
          </a:xfrm>
          <a:prstGeom prst="rect">
            <a:avLst/>
          </a:prstGeom>
          <a:noFill/>
        </p:spPr>
        <p:txBody>
          <a:bodyPr wrap="square">
            <a:spAutoFit/>
          </a:bodyPr>
          <a:lstStyle/>
          <a:p>
            <a:r>
              <a:rPr lang="en-IN" dirty="0"/>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8"/>
          <p:cNvSpPr txBox="1">
            <a:spLocks noGrp="1"/>
          </p:cNvSpPr>
          <p:nvPr>
            <p:ph type="title"/>
          </p:nvPr>
        </p:nvSpPr>
        <p:spPr>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IN" b="1" dirty="0">
                <a:latin typeface="Lustria"/>
                <a:ea typeface="Lustria"/>
                <a:cs typeface="Lustria"/>
                <a:sym typeface="Lustria"/>
              </a:rPr>
              <a:t>              Implementation</a:t>
            </a:r>
            <a:br>
              <a:rPr lang="en-IN" b="1" dirty="0">
                <a:latin typeface="Lustria"/>
                <a:ea typeface="Lustria"/>
                <a:cs typeface="Lustria"/>
                <a:sym typeface="Lustria"/>
              </a:rPr>
            </a:br>
            <a:endParaRPr b="1" dirty="0">
              <a:latin typeface="Lustria"/>
              <a:ea typeface="Lustria"/>
              <a:cs typeface="Lustria"/>
              <a:sym typeface="Lustria"/>
            </a:endParaRPr>
          </a:p>
        </p:txBody>
      </p:sp>
      <p:sp>
        <p:nvSpPr>
          <p:cNvPr id="2" name="Text Placeholder 1">
            <a:extLst>
              <a:ext uri="{FF2B5EF4-FFF2-40B4-BE49-F238E27FC236}">
                <a16:creationId xmlns:a16="http://schemas.microsoft.com/office/drawing/2014/main" id="{BB324F0D-DCAD-B343-562F-7FEC3CDCCD9A}"/>
              </a:ext>
            </a:extLst>
          </p:cNvPr>
          <p:cNvSpPr>
            <a:spLocks noGrp="1"/>
          </p:cNvSpPr>
          <p:nvPr>
            <p:ph type="body" idx="1"/>
          </p:nvPr>
        </p:nvSpPr>
        <p:spPr>
          <a:xfrm>
            <a:off x="888900" y="1278195"/>
            <a:ext cx="3813087" cy="5171766"/>
          </a:xfrm>
        </p:spPr>
        <p:txBody>
          <a:bodyPr>
            <a:normAutofit/>
          </a:bodyPr>
          <a:lstStyle/>
          <a:p>
            <a:pPr marL="114300" indent="0">
              <a:buNone/>
            </a:pPr>
            <a:r>
              <a:rPr lang="en-IN" sz="2400" dirty="0"/>
              <a:t>Installing </a:t>
            </a:r>
            <a:r>
              <a:rPr lang="en-IN" sz="2400" dirty="0" err="1"/>
              <a:t>freegames</a:t>
            </a:r>
            <a:r>
              <a:rPr lang="en-IN" sz="2400" dirty="0"/>
              <a:t> module:</a:t>
            </a:r>
          </a:p>
          <a:p>
            <a:pPr marL="114300" indent="0">
              <a:buNone/>
            </a:pPr>
            <a:r>
              <a:rPr lang="en-IN" dirty="0"/>
              <a:t>    </a:t>
            </a:r>
          </a:p>
          <a:p>
            <a:endParaRPr lang="en-IN" dirty="0"/>
          </a:p>
        </p:txBody>
      </p:sp>
      <p:sp>
        <p:nvSpPr>
          <p:cNvPr id="244" name="Google Shape;244;p28"/>
          <p:cNvSpPr txBox="1"/>
          <p:nvPr/>
        </p:nvSpPr>
        <p:spPr>
          <a:xfrm>
            <a:off x="888900" y="5724450"/>
            <a:ext cx="3669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3" name="Picture 2">
            <a:extLst>
              <a:ext uri="{FF2B5EF4-FFF2-40B4-BE49-F238E27FC236}">
                <a16:creationId xmlns:a16="http://schemas.microsoft.com/office/drawing/2014/main" id="{6842FCC1-5B6B-1577-963D-D8422255794C}"/>
              </a:ext>
            </a:extLst>
          </p:cNvPr>
          <p:cNvPicPr>
            <a:picLocks noChangeAspect="1"/>
          </p:cNvPicPr>
          <p:nvPr/>
        </p:nvPicPr>
        <p:blipFill>
          <a:blip r:embed="rId3"/>
          <a:stretch>
            <a:fillRect/>
          </a:stretch>
        </p:blipFill>
        <p:spPr>
          <a:xfrm>
            <a:off x="1651819" y="2380397"/>
            <a:ext cx="5492916" cy="287740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280</TotalTime>
  <Words>642</Words>
  <Application>Microsoft Office PowerPoint</Application>
  <PresentationFormat>On-screen Show (4:3)</PresentationFormat>
  <Paragraphs>90</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Times New Roman</vt:lpstr>
      <vt:lpstr>Book Antiqua</vt:lpstr>
      <vt:lpstr>Calibri</vt:lpstr>
      <vt:lpstr>Lustria</vt:lpstr>
      <vt:lpstr>Georgia</vt:lpstr>
      <vt:lpstr>Roboto</vt:lpstr>
      <vt:lpstr>Office Theme</vt:lpstr>
      <vt:lpstr>  </vt:lpstr>
      <vt:lpstr>Abstract</vt:lpstr>
      <vt:lpstr>Introduction</vt:lpstr>
      <vt:lpstr>PowerPoint Presentation</vt:lpstr>
      <vt:lpstr>MODULES:</vt:lpstr>
      <vt:lpstr>Design</vt:lpstr>
      <vt:lpstr>BLOCK DIAGRAM:</vt:lpstr>
      <vt:lpstr>              Implementation</vt:lpstr>
      <vt:lpstr>              Implementation </vt:lpstr>
      <vt:lpstr>                     Results</vt:lpstr>
      <vt:lpstr>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Detection of Depression Indications in  Text Sequences using Neural Networks </dc:title>
  <cp:lastModifiedBy>Budati Lekha</cp:lastModifiedBy>
  <cp:revision>2</cp:revision>
  <dcterms:modified xsi:type="dcterms:W3CDTF">2022-12-18T05:03:39Z</dcterms:modified>
</cp:coreProperties>
</file>